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3" r:id="rId2"/>
    <p:sldId id="464" r:id="rId3"/>
    <p:sldId id="663" r:id="rId4"/>
    <p:sldId id="475" r:id="rId5"/>
    <p:sldId id="476" r:id="rId6"/>
    <p:sldId id="477" r:id="rId7"/>
    <p:sldId id="665" r:id="rId8"/>
    <p:sldId id="473" r:id="rId9"/>
    <p:sldId id="468" r:id="rId10"/>
    <p:sldId id="465" r:id="rId11"/>
    <p:sldId id="466" r:id="rId12"/>
    <p:sldId id="471" r:id="rId13"/>
    <p:sldId id="666" r:id="rId14"/>
    <p:sldId id="472" r:id="rId15"/>
    <p:sldId id="664" r:id="rId16"/>
    <p:sldId id="66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83FC8-87D9-4632-B538-E58D6CE92D94}" v="34" dt="2024-03-11T15:44:02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vino Raffaele" userId="975c8998-4fbf-4cec-bc50-95e2038fa3c5" providerId="ADAL" clId="{0E983FC8-87D9-4632-B538-E58D6CE92D94}"/>
    <pc:docChg chg="undo redo custSel addSld delSld modSld sldOrd">
      <pc:chgData name="Covino Raffaele" userId="975c8998-4fbf-4cec-bc50-95e2038fa3c5" providerId="ADAL" clId="{0E983FC8-87D9-4632-B538-E58D6CE92D94}" dt="2024-03-11T19:13:25.175" v="2780" actId="122"/>
      <pc:docMkLst>
        <pc:docMk/>
      </pc:docMkLst>
      <pc:sldChg chg="addSp delSp modSp mod setBg">
        <pc:chgData name="Covino Raffaele" userId="975c8998-4fbf-4cec-bc50-95e2038fa3c5" providerId="ADAL" clId="{0E983FC8-87D9-4632-B538-E58D6CE92D94}" dt="2024-03-08T16:06:07.621" v="1645" actId="26606"/>
        <pc:sldMkLst>
          <pc:docMk/>
          <pc:sldMk cId="585896023" sldId="463"/>
        </pc:sldMkLst>
        <pc:spChg chg="mod ord">
          <ac:chgData name="Covino Raffaele" userId="975c8998-4fbf-4cec-bc50-95e2038fa3c5" providerId="ADAL" clId="{0E983FC8-87D9-4632-B538-E58D6CE92D94}" dt="2024-03-08T16:06:07.621" v="1645" actId="26606"/>
          <ac:spMkLst>
            <pc:docMk/>
            <pc:sldMk cId="585896023" sldId="463"/>
            <ac:spMk id="2" creationId="{00000000-0000-0000-0000-000000000000}"/>
          </ac:spMkLst>
        </pc:spChg>
        <pc:spChg chg="mod ord">
          <ac:chgData name="Covino Raffaele" userId="975c8998-4fbf-4cec-bc50-95e2038fa3c5" providerId="ADAL" clId="{0E983FC8-87D9-4632-B538-E58D6CE92D94}" dt="2024-03-08T16:06:07.621" v="1645" actId="26606"/>
          <ac:spMkLst>
            <pc:docMk/>
            <pc:sldMk cId="585896023" sldId="463"/>
            <ac:spMk id="3" creationId="{00000000-0000-0000-0000-000000000000}"/>
          </ac:spMkLst>
        </pc:spChg>
        <pc:spChg chg="add del mod">
          <ac:chgData name="Covino Raffaele" userId="975c8998-4fbf-4cec-bc50-95e2038fa3c5" providerId="ADAL" clId="{0E983FC8-87D9-4632-B538-E58D6CE92D94}" dt="2024-03-08T14:36:24.776" v="997" actId="478"/>
          <ac:spMkLst>
            <pc:docMk/>
            <pc:sldMk cId="585896023" sldId="463"/>
            <ac:spMk id="4" creationId="{F8A6C7D8-8C90-D5DA-6AE4-9364532BA65F}"/>
          </ac:spMkLst>
        </pc:spChg>
        <pc:spChg chg="add del">
          <ac:chgData name="Covino Raffaele" userId="975c8998-4fbf-4cec-bc50-95e2038fa3c5" providerId="ADAL" clId="{0E983FC8-87D9-4632-B538-E58D6CE92D94}" dt="2024-03-08T16:05:48.438" v="1641" actId="26606"/>
          <ac:spMkLst>
            <pc:docMk/>
            <pc:sldMk cId="585896023" sldId="463"/>
            <ac:spMk id="1028" creationId="{F0087D53-9295-4463-AAE4-D5C626046E9F}"/>
          </ac:spMkLst>
        </pc:spChg>
        <pc:spChg chg="add del">
          <ac:chgData name="Covino Raffaele" userId="975c8998-4fbf-4cec-bc50-95e2038fa3c5" providerId="ADAL" clId="{0E983FC8-87D9-4632-B538-E58D6CE92D94}" dt="2024-03-08T16:05:48.438" v="1641" actId="26606"/>
          <ac:spMkLst>
            <pc:docMk/>
            <pc:sldMk cId="585896023" sldId="463"/>
            <ac:spMk id="1029" creationId="{D6A9C53F-5F90-40A5-8C85-5412D39C8C68}"/>
          </ac:spMkLst>
        </pc:spChg>
        <pc:spChg chg="add del">
          <ac:chgData name="Covino Raffaele" userId="975c8998-4fbf-4cec-bc50-95e2038fa3c5" providerId="ADAL" clId="{0E983FC8-87D9-4632-B538-E58D6CE92D94}" dt="2024-03-08T16:06:04.112" v="1643" actId="26606"/>
          <ac:spMkLst>
            <pc:docMk/>
            <pc:sldMk cId="585896023" sldId="463"/>
            <ac:spMk id="1030" creationId="{327D73B4-9F5C-4A64-A179-51B9500CB8B5}"/>
          </ac:spMkLst>
        </pc:spChg>
        <pc:spChg chg="add del">
          <ac:chgData name="Covino Raffaele" userId="975c8998-4fbf-4cec-bc50-95e2038fa3c5" providerId="ADAL" clId="{0E983FC8-87D9-4632-B538-E58D6CE92D94}" dt="2024-03-08T14:37:25.916" v="1002" actId="26606"/>
          <ac:spMkLst>
            <pc:docMk/>
            <pc:sldMk cId="585896023" sldId="463"/>
            <ac:spMk id="1031" creationId="{2CB962CF-61A3-4EF9-94F6-7C59B0329524}"/>
          </ac:spMkLst>
        </pc:spChg>
        <pc:spChg chg="add del">
          <ac:chgData name="Covino Raffaele" userId="975c8998-4fbf-4cec-bc50-95e2038fa3c5" providerId="ADAL" clId="{0E983FC8-87D9-4632-B538-E58D6CE92D94}" dt="2024-03-08T14:37:29.679" v="1004" actId="26606"/>
          <ac:spMkLst>
            <pc:docMk/>
            <pc:sldMk cId="585896023" sldId="463"/>
            <ac:spMk id="1033" creationId="{3FCFB1DE-0B7E-48CC-BA90-B2AB0889F9D6}"/>
          </ac:spMkLst>
        </pc:spChg>
        <pc:spChg chg="add del">
          <ac:chgData name="Covino Raffaele" userId="975c8998-4fbf-4cec-bc50-95e2038fa3c5" providerId="ADAL" clId="{0E983FC8-87D9-4632-B538-E58D6CE92D94}" dt="2024-03-08T14:37:29.679" v="1004" actId="26606"/>
          <ac:spMkLst>
            <pc:docMk/>
            <pc:sldMk cId="585896023" sldId="463"/>
            <ac:spMk id="1034" creationId="{352BEC0E-22F8-46D0-9632-375DB541B06C}"/>
          </ac:spMkLst>
        </pc:spChg>
        <pc:spChg chg="add del">
          <ac:chgData name="Covino Raffaele" userId="975c8998-4fbf-4cec-bc50-95e2038fa3c5" providerId="ADAL" clId="{0E983FC8-87D9-4632-B538-E58D6CE92D94}" dt="2024-03-08T14:38:02.727" v="1012" actId="26606"/>
          <ac:spMkLst>
            <pc:docMk/>
            <pc:sldMk cId="585896023" sldId="463"/>
            <ac:spMk id="1035" creationId="{18E928D9-3091-4385-B979-265D55AD02CE}"/>
          </ac:spMkLst>
        </pc:spChg>
        <pc:spChg chg="add del">
          <ac:chgData name="Covino Raffaele" userId="975c8998-4fbf-4cec-bc50-95e2038fa3c5" providerId="ADAL" clId="{0E983FC8-87D9-4632-B538-E58D6CE92D94}" dt="2024-03-08T14:37:34.840" v="1006" actId="26606"/>
          <ac:spMkLst>
            <pc:docMk/>
            <pc:sldMk cId="585896023" sldId="463"/>
            <ac:spMk id="1036" creationId="{2CB962CF-61A3-4EF9-94F6-7C59B0329524}"/>
          </ac:spMkLst>
        </pc:spChg>
        <pc:spChg chg="add del">
          <ac:chgData name="Covino Raffaele" userId="975c8998-4fbf-4cec-bc50-95e2038fa3c5" providerId="ADAL" clId="{0E983FC8-87D9-4632-B538-E58D6CE92D94}" dt="2024-03-08T16:06:04.112" v="1643" actId="26606"/>
          <ac:spMkLst>
            <pc:docMk/>
            <pc:sldMk cId="585896023" sldId="463"/>
            <ac:spMk id="1039" creationId="{C64EAE84-A813-4501-BC71-DBD14BA0265E}"/>
          </ac:spMkLst>
        </pc:spChg>
        <pc:spChg chg="add del">
          <ac:chgData name="Covino Raffaele" userId="975c8998-4fbf-4cec-bc50-95e2038fa3c5" providerId="ADAL" clId="{0E983FC8-87D9-4632-B538-E58D6CE92D94}" dt="2024-03-08T16:06:04.112" v="1643" actId="26606"/>
          <ac:spMkLst>
            <pc:docMk/>
            <pc:sldMk cId="585896023" sldId="463"/>
            <ac:spMk id="1041" creationId="{E3020543-B24B-4EC4-8FFC-8DD88EEA91A8}"/>
          </ac:spMkLst>
        </pc:spChg>
        <pc:spChg chg="add del">
          <ac:chgData name="Covino Raffaele" userId="975c8998-4fbf-4cec-bc50-95e2038fa3c5" providerId="ADAL" clId="{0E983FC8-87D9-4632-B538-E58D6CE92D94}" dt="2024-03-08T16:06:04.112" v="1643" actId="26606"/>
          <ac:spMkLst>
            <pc:docMk/>
            <pc:sldMk cId="585896023" sldId="463"/>
            <ac:spMk id="1042" creationId="{AB673405-BF85-493E-8558-0DCBEDB2BB49}"/>
          </ac:spMkLst>
        </pc:spChg>
        <pc:spChg chg="add del">
          <ac:chgData name="Covino Raffaele" userId="975c8998-4fbf-4cec-bc50-95e2038fa3c5" providerId="ADAL" clId="{0E983FC8-87D9-4632-B538-E58D6CE92D94}" dt="2024-03-08T14:37:36.298" v="1008" actId="26606"/>
          <ac:spMkLst>
            <pc:docMk/>
            <pc:sldMk cId="585896023" sldId="463"/>
            <ac:spMk id="1045" creationId="{C7D023E4-8DE1-436E-9847-ED6A4B4B04FD}"/>
          </ac:spMkLst>
        </pc:spChg>
        <pc:spChg chg="add del">
          <ac:chgData name="Covino Raffaele" userId="975c8998-4fbf-4cec-bc50-95e2038fa3c5" providerId="ADAL" clId="{0E983FC8-87D9-4632-B538-E58D6CE92D94}" dt="2024-03-08T16:06:07.621" v="1645" actId="26606"/>
          <ac:spMkLst>
            <pc:docMk/>
            <pc:sldMk cId="585896023" sldId="463"/>
            <ac:spMk id="1047" creationId="{F804B644-CBBA-D130-5E52-2BD0724985B8}"/>
          </ac:spMkLst>
        </pc:spChg>
        <pc:spChg chg="add del">
          <ac:chgData name="Covino Raffaele" userId="975c8998-4fbf-4cec-bc50-95e2038fa3c5" providerId="ADAL" clId="{0E983FC8-87D9-4632-B538-E58D6CE92D94}" dt="2024-03-08T14:37:59.447" v="1010" actId="26606"/>
          <ac:spMkLst>
            <pc:docMk/>
            <pc:sldMk cId="585896023" sldId="463"/>
            <ac:spMk id="1049" creationId="{6B92FAF7-0AD3-4B47-9111-D0E9CD79E247}"/>
          </ac:spMkLst>
        </pc:spChg>
        <pc:spChg chg="add del">
          <ac:chgData name="Covino Raffaele" userId="975c8998-4fbf-4cec-bc50-95e2038fa3c5" providerId="ADAL" clId="{0E983FC8-87D9-4632-B538-E58D6CE92D94}" dt="2024-03-08T14:38:02.727" v="1012" actId="26606"/>
          <ac:spMkLst>
            <pc:docMk/>
            <pc:sldMk cId="585896023" sldId="463"/>
            <ac:spMk id="1061" creationId="{265517E6-731F-4E8F-9FC3-57499CC1D260}"/>
          </ac:spMkLst>
        </pc:spChg>
        <pc:spChg chg="add del">
          <ac:chgData name="Covino Raffaele" userId="975c8998-4fbf-4cec-bc50-95e2038fa3c5" providerId="ADAL" clId="{0E983FC8-87D9-4632-B538-E58D6CE92D94}" dt="2024-03-08T14:38:02.727" v="1012" actId="26606"/>
          <ac:spMkLst>
            <pc:docMk/>
            <pc:sldMk cId="585896023" sldId="463"/>
            <ac:spMk id="1062" creationId="{6024FDB6-ADEE-441F-BE33-7FBD2998E76F}"/>
          </ac:spMkLst>
        </pc:spChg>
        <pc:spChg chg="add del">
          <ac:chgData name="Covino Raffaele" userId="975c8998-4fbf-4cec-bc50-95e2038fa3c5" providerId="ADAL" clId="{0E983FC8-87D9-4632-B538-E58D6CE92D94}" dt="2024-03-08T14:38:02.727" v="1012" actId="26606"/>
          <ac:spMkLst>
            <pc:docMk/>
            <pc:sldMk cId="585896023" sldId="463"/>
            <ac:spMk id="1063" creationId="{7D602432-D774-4CF5-94E8-7D52D01059D2}"/>
          </ac:spMkLst>
        </pc:spChg>
        <pc:grpChg chg="add del">
          <ac:chgData name="Covino Raffaele" userId="975c8998-4fbf-4cec-bc50-95e2038fa3c5" providerId="ADAL" clId="{0E983FC8-87D9-4632-B538-E58D6CE92D94}" dt="2024-03-08T16:06:04.112" v="1643" actId="26606"/>
          <ac:grpSpMkLst>
            <pc:docMk/>
            <pc:sldMk cId="585896023" sldId="463"/>
            <ac:grpSpMk id="1032" creationId="{05BBA018-FA75-43BF-99E6-1F5245727D29}"/>
          </ac:grpSpMkLst>
        </pc:grpChg>
        <pc:grpChg chg="add del">
          <ac:chgData name="Covino Raffaele" userId="975c8998-4fbf-4cec-bc50-95e2038fa3c5" providerId="ADAL" clId="{0E983FC8-87D9-4632-B538-E58D6CE92D94}" dt="2024-03-08T14:37:36.298" v="1008" actId="26606"/>
          <ac:grpSpMkLst>
            <pc:docMk/>
            <pc:sldMk cId="585896023" sldId="463"/>
            <ac:grpSpMk id="1037" creationId="{E27AF472-EAE3-4572-AB69-B92BD10DBC6D}"/>
          </ac:grpSpMkLst>
        </pc:grpChg>
        <pc:grpChg chg="add del">
          <ac:chgData name="Covino Raffaele" userId="975c8998-4fbf-4cec-bc50-95e2038fa3c5" providerId="ADAL" clId="{0E983FC8-87D9-4632-B538-E58D6CE92D94}" dt="2024-03-08T14:37:36.298" v="1008" actId="26606"/>
          <ac:grpSpMkLst>
            <pc:docMk/>
            <pc:sldMk cId="585896023" sldId="463"/>
            <ac:grpSpMk id="1046" creationId="{ACBD2BC8-5312-43CD-BD09-632BC2B2E4F0}"/>
          </ac:grpSpMkLst>
        </pc:grpChg>
        <pc:grpChg chg="add del">
          <ac:chgData name="Covino Raffaele" userId="975c8998-4fbf-4cec-bc50-95e2038fa3c5" providerId="ADAL" clId="{0E983FC8-87D9-4632-B538-E58D6CE92D94}" dt="2024-03-08T14:37:59.447" v="1010" actId="26606"/>
          <ac:grpSpMkLst>
            <pc:docMk/>
            <pc:sldMk cId="585896023" sldId="463"/>
            <ac:grpSpMk id="1050" creationId="{D6A77139-BADB-4B2C-BD41-B67A4D37D758}"/>
          </ac:grpSpMkLst>
        </pc:grpChg>
        <pc:grpChg chg="add del">
          <ac:chgData name="Covino Raffaele" userId="975c8998-4fbf-4cec-bc50-95e2038fa3c5" providerId="ADAL" clId="{0E983FC8-87D9-4632-B538-E58D6CE92D94}" dt="2024-03-08T14:37:59.447" v="1010" actId="26606"/>
          <ac:grpSpMkLst>
            <pc:docMk/>
            <pc:sldMk cId="585896023" sldId="463"/>
            <ac:grpSpMk id="1055" creationId="{2786ABD8-AB9F-46F2-A7D9-36F1F7338CF9}"/>
          </ac:grpSpMkLst>
        </pc:grpChg>
        <pc:picChg chg="add del mod">
          <ac:chgData name="Covino Raffaele" userId="975c8998-4fbf-4cec-bc50-95e2038fa3c5" providerId="ADAL" clId="{0E983FC8-87D9-4632-B538-E58D6CE92D94}" dt="2024-03-08T14:38:04.315" v="1015"/>
          <ac:picMkLst>
            <pc:docMk/>
            <pc:sldMk cId="585896023" sldId="463"/>
            <ac:picMk id="6" creationId="{85432BE3-847C-9CBE-27EE-36E2A45B2994}"/>
          </ac:picMkLst>
        </pc:picChg>
        <pc:picChg chg="add mod ord">
          <ac:chgData name="Covino Raffaele" userId="975c8998-4fbf-4cec-bc50-95e2038fa3c5" providerId="ADAL" clId="{0E983FC8-87D9-4632-B538-E58D6CE92D94}" dt="2024-03-08T16:06:07.621" v="1645" actId="26606"/>
          <ac:picMkLst>
            <pc:docMk/>
            <pc:sldMk cId="585896023" sldId="463"/>
            <ac:picMk id="8" creationId="{3D933084-4A37-DF88-3320-97482DE75859}"/>
          </ac:picMkLst>
        </pc:picChg>
        <pc:picChg chg="mod ord">
          <ac:chgData name="Covino Raffaele" userId="975c8998-4fbf-4cec-bc50-95e2038fa3c5" providerId="ADAL" clId="{0E983FC8-87D9-4632-B538-E58D6CE92D94}" dt="2024-03-08T16:06:07.621" v="1645" actId="26606"/>
          <ac:picMkLst>
            <pc:docMk/>
            <pc:sldMk cId="585896023" sldId="463"/>
            <ac:picMk id="1026" creationId="{00000000-0000-0000-0000-000000000000}"/>
          </ac:picMkLst>
        </pc:picChg>
        <pc:cxnChg chg="add del">
          <ac:chgData name="Covino Raffaele" userId="975c8998-4fbf-4cec-bc50-95e2038fa3c5" providerId="ADAL" clId="{0E983FC8-87D9-4632-B538-E58D6CE92D94}" dt="2024-03-08T16:06:04.112" v="1643" actId="26606"/>
          <ac:cxnSpMkLst>
            <pc:docMk/>
            <pc:sldMk cId="585896023" sldId="463"/>
            <ac:cxnSpMk id="1043" creationId="{C49DA8F6-BCC1-4447-B54C-57856834B94B}"/>
          </ac:cxnSpMkLst>
        </pc:cxnChg>
      </pc:sldChg>
      <pc:sldChg chg="addSp delSp modSp new mod setBg">
        <pc:chgData name="Covino Raffaele" userId="975c8998-4fbf-4cec-bc50-95e2038fa3c5" providerId="ADAL" clId="{0E983FC8-87D9-4632-B538-E58D6CE92D94}" dt="2024-03-08T16:08:13.083" v="1709" actId="108"/>
        <pc:sldMkLst>
          <pc:docMk/>
          <pc:sldMk cId="2098891314" sldId="464"/>
        </pc:sldMkLst>
        <pc:spChg chg="mod">
          <ac:chgData name="Covino Raffaele" userId="975c8998-4fbf-4cec-bc50-95e2038fa3c5" providerId="ADAL" clId="{0E983FC8-87D9-4632-B538-E58D6CE92D94}" dt="2024-03-08T16:07:39.588" v="1700" actId="20577"/>
          <ac:spMkLst>
            <pc:docMk/>
            <pc:sldMk cId="2098891314" sldId="464"/>
            <ac:spMk id="2" creationId="{FC235ADB-57A2-6D3B-4676-2138E0D75A0D}"/>
          </ac:spMkLst>
        </pc:spChg>
        <pc:spChg chg="mod">
          <ac:chgData name="Covino Raffaele" userId="975c8998-4fbf-4cec-bc50-95e2038fa3c5" providerId="ADAL" clId="{0E983FC8-87D9-4632-B538-E58D6CE92D94}" dt="2024-03-08T16:08:13.083" v="1709" actId="108"/>
          <ac:spMkLst>
            <pc:docMk/>
            <pc:sldMk cId="2098891314" sldId="464"/>
            <ac:spMk id="3" creationId="{59DD70B7-D44A-4DDA-0B6B-033618F9226F}"/>
          </ac:spMkLst>
        </pc:spChg>
        <pc:spChg chg="add">
          <ac:chgData name="Covino Raffaele" userId="975c8998-4fbf-4cec-bc50-95e2038fa3c5" providerId="ADAL" clId="{0E983FC8-87D9-4632-B538-E58D6CE92D94}" dt="2024-03-08T16:07:08.677" v="1668" actId="26606"/>
          <ac:spMkLst>
            <pc:docMk/>
            <pc:sldMk cId="2098891314" sldId="464"/>
            <ac:spMk id="6" creationId="{F944E337-3E5D-4A1F-A5A1-2057F25B8A7B}"/>
          </ac:spMkLst>
        </pc:spChg>
        <pc:spChg chg="add">
          <ac:chgData name="Covino Raffaele" userId="975c8998-4fbf-4cec-bc50-95e2038fa3c5" providerId="ADAL" clId="{0E983FC8-87D9-4632-B538-E58D6CE92D94}" dt="2024-03-08T16:07:08.677" v="1668" actId="26606"/>
          <ac:spMkLst>
            <pc:docMk/>
            <pc:sldMk cId="2098891314" sldId="464"/>
            <ac:spMk id="7" creationId="{4DA50D69-7CF7-4844-B844-A2B821C77F24}"/>
          </ac:spMkLst>
        </pc:spChg>
        <pc:spChg chg="add del">
          <ac:chgData name="Covino Raffaele" userId="975c8998-4fbf-4cec-bc50-95e2038fa3c5" providerId="ADAL" clId="{0E983FC8-87D9-4632-B538-E58D6CE92D94}" dt="2024-03-08T15:09:05.602" v="1027" actId="26606"/>
          <ac:spMkLst>
            <pc:docMk/>
            <pc:sldMk cId="2098891314" sldId="464"/>
            <ac:spMk id="8" creationId="{5A0118C5-4F8D-4CF4-BADD-53FEACC6C42A}"/>
          </ac:spMkLst>
        </pc:spChg>
        <pc:spChg chg="add del">
          <ac:chgData name="Covino Raffaele" userId="975c8998-4fbf-4cec-bc50-95e2038fa3c5" providerId="ADAL" clId="{0E983FC8-87D9-4632-B538-E58D6CE92D94}" dt="2024-03-08T14:54:09.119" v="1025" actId="26606"/>
          <ac:spMkLst>
            <pc:docMk/>
            <pc:sldMk cId="2098891314" sldId="464"/>
            <ac:spMk id="9" creationId="{2C61293E-6EBE-43EF-A52C-9BEBFD7679D4}"/>
          </ac:spMkLst>
        </pc:spChg>
        <pc:spChg chg="add del">
          <ac:chgData name="Covino Raffaele" userId="975c8998-4fbf-4cec-bc50-95e2038fa3c5" providerId="ADAL" clId="{0E983FC8-87D9-4632-B538-E58D6CE92D94}" dt="2024-03-08T15:09:05.602" v="1027" actId="26606"/>
          <ac:spMkLst>
            <pc:docMk/>
            <pc:sldMk cId="2098891314" sldId="464"/>
            <ac:spMk id="10" creationId="{4E0A5C5C-2A95-428E-9F6A-0D29EBD57C9F}"/>
          </ac:spMkLst>
        </pc:spChg>
        <pc:spChg chg="add del">
          <ac:chgData name="Covino Raffaele" userId="975c8998-4fbf-4cec-bc50-95e2038fa3c5" providerId="ADAL" clId="{0E983FC8-87D9-4632-B538-E58D6CE92D94}" dt="2024-03-08T14:54:09.119" v="1025" actId="26606"/>
          <ac:spMkLst>
            <pc:docMk/>
            <pc:sldMk cId="2098891314" sldId="464"/>
            <ac:spMk id="11" creationId="{21540236-BFD5-4A9D-8840-4703E7F76825}"/>
          </ac:spMkLst>
        </pc:spChg>
        <pc:spChg chg="add del">
          <ac:chgData name="Covino Raffaele" userId="975c8998-4fbf-4cec-bc50-95e2038fa3c5" providerId="ADAL" clId="{0E983FC8-87D9-4632-B538-E58D6CE92D94}" dt="2024-03-08T15:09:05.602" v="1027" actId="26606"/>
          <ac:spMkLst>
            <pc:docMk/>
            <pc:sldMk cId="2098891314" sldId="464"/>
            <ac:spMk id="12" creationId="{1056F38F-7C4E-461D-8709-7D0024AE1F79}"/>
          </ac:spMkLst>
        </pc:spChg>
        <pc:spChg chg="add del">
          <ac:chgData name="Covino Raffaele" userId="975c8998-4fbf-4cec-bc50-95e2038fa3c5" providerId="ADAL" clId="{0E983FC8-87D9-4632-B538-E58D6CE92D94}" dt="2024-03-08T15:09:05.602" v="1027" actId="26606"/>
          <ac:spMkLst>
            <pc:docMk/>
            <pc:sldMk cId="2098891314" sldId="464"/>
            <ac:spMk id="14" creationId="{C7278469-3C3C-49CE-AEEE-E176A4900B78}"/>
          </ac:spMkLst>
        </pc:spChg>
        <pc:spChg chg="add del">
          <ac:chgData name="Covino Raffaele" userId="975c8998-4fbf-4cec-bc50-95e2038fa3c5" providerId="ADAL" clId="{0E983FC8-87D9-4632-B538-E58D6CE92D94}" dt="2024-03-08T15:09:05.602" v="1027" actId="26606"/>
          <ac:spMkLst>
            <pc:docMk/>
            <pc:sldMk cId="2098891314" sldId="464"/>
            <ac:spMk id="20" creationId="{4C6598AB-1C17-4D54-951C-A082D94ACB7A}"/>
          </ac:spMkLst>
        </pc:spChg>
        <pc:spChg chg="add del">
          <ac:chgData name="Covino Raffaele" userId="975c8998-4fbf-4cec-bc50-95e2038fa3c5" providerId="ADAL" clId="{0E983FC8-87D9-4632-B538-E58D6CE92D94}" dt="2024-03-08T15:09:05.602" v="1027" actId="26606"/>
          <ac:spMkLst>
            <pc:docMk/>
            <pc:sldMk cId="2098891314" sldId="464"/>
            <ac:spMk id="22" creationId="{C83B66D7-137D-4AC1-B172-53D60F08BEB5}"/>
          </ac:spMkLst>
        </pc:spChg>
        <pc:spChg chg="add del">
          <ac:chgData name="Covino Raffaele" userId="975c8998-4fbf-4cec-bc50-95e2038fa3c5" providerId="ADAL" clId="{0E983FC8-87D9-4632-B538-E58D6CE92D94}" dt="2024-03-08T15:09:05.602" v="1027" actId="26606"/>
          <ac:spMkLst>
            <pc:docMk/>
            <pc:sldMk cId="2098891314" sldId="464"/>
            <ac:spMk id="24" creationId="{F6B92503-6984-4D15-8B98-8718709B785D}"/>
          </ac:spMkLst>
        </pc:spChg>
        <pc:spChg chg="add del">
          <ac:chgData name="Covino Raffaele" userId="975c8998-4fbf-4cec-bc50-95e2038fa3c5" providerId="ADAL" clId="{0E983FC8-87D9-4632-B538-E58D6CE92D94}" dt="2024-03-08T15:09:05.602" v="1027" actId="26606"/>
          <ac:spMkLst>
            <pc:docMk/>
            <pc:sldMk cId="2098891314" sldId="464"/>
            <ac:spMk id="26" creationId="{08DDF938-524E-4C18-A47D-C00627832366}"/>
          </ac:spMkLst>
        </pc:spChg>
        <pc:spChg chg="add del">
          <ac:chgData name="Covino Raffaele" userId="975c8998-4fbf-4cec-bc50-95e2038fa3c5" providerId="ADAL" clId="{0E983FC8-87D9-4632-B538-E58D6CE92D94}" dt="2024-03-08T15:09:10.304" v="1029" actId="26606"/>
          <ac:spMkLst>
            <pc:docMk/>
            <pc:sldMk cId="2098891314" sldId="464"/>
            <ac:spMk id="35" creationId="{DAF1966E-FD40-4A4A-B61B-C4DF7FA05F06}"/>
          </ac:spMkLst>
        </pc:spChg>
        <pc:spChg chg="add del">
          <ac:chgData name="Covino Raffaele" userId="975c8998-4fbf-4cec-bc50-95e2038fa3c5" providerId="ADAL" clId="{0E983FC8-87D9-4632-B538-E58D6CE92D94}" dt="2024-03-08T15:09:10.304" v="1029" actId="26606"/>
          <ac:spMkLst>
            <pc:docMk/>
            <pc:sldMk cId="2098891314" sldId="464"/>
            <ac:spMk id="36" creationId="{047BFA19-D45E-416B-A404-7AF2F3F27017}"/>
          </ac:spMkLst>
        </pc:spChg>
        <pc:spChg chg="add del">
          <ac:chgData name="Covino Raffaele" userId="975c8998-4fbf-4cec-bc50-95e2038fa3c5" providerId="ADAL" clId="{0E983FC8-87D9-4632-B538-E58D6CE92D94}" dt="2024-03-08T15:09:10.304" v="1029" actId="26606"/>
          <ac:spMkLst>
            <pc:docMk/>
            <pc:sldMk cId="2098891314" sldId="464"/>
            <ac:spMk id="37" creationId="{8E0105E7-23DB-4CF2-8258-FF47C7620F6E}"/>
          </ac:spMkLst>
        </pc:spChg>
        <pc:spChg chg="add del">
          <ac:chgData name="Covino Raffaele" userId="975c8998-4fbf-4cec-bc50-95e2038fa3c5" providerId="ADAL" clId="{0E983FC8-87D9-4632-B538-E58D6CE92D94}" dt="2024-03-08T15:09:10.304" v="1029" actId="26606"/>
          <ac:spMkLst>
            <pc:docMk/>
            <pc:sldMk cId="2098891314" sldId="464"/>
            <ac:spMk id="38" creationId="{074B4F7D-14B2-478B-8BF5-01E4E0C5D263}"/>
          </ac:spMkLst>
        </pc:spChg>
        <pc:grpChg chg="add del">
          <ac:chgData name="Covino Raffaele" userId="975c8998-4fbf-4cec-bc50-95e2038fa3c5" providerId="ADAL" clId="{0E983FC8-87D9-4632-B538-E58D6CE92D94}" dt="2024-03-08T15:09:05.602" v="1027" actId="26606"/>
          <ac:grpSpMkLst>
            <pc:docMk/>
            <pc:sldMk cId="2098891314" sldId="464"/>
            <ac:grpSpMk id="16" creationId="{93DC754C-7E09-422D-A8BB-AF632E90DFA2}"/>
          </ac:grpSpMkLst>
        </pc:grpChg>
        <pc:grpChg chg="add del">
          <ac:chgData name="Covino Raffaele" userId="975c8998-4fbf-4cec-bc50-95e2038fa3c5" providerId="ADAL" clId="{0E983FC8-87D9-4632-B538-E58D6CE92D94}" dt="2024-03-08T15:09:05.602" v="1027" actId="26606"/>
          <ac:grpSpMkLst>
            <pc:docMk/>
            <pc:sldMk cId="2098891314" sldId="464"/>
            <ac:grpSpMk id="28" creationId="{3773FAF5-C452-4455-9411-D6AF5EBD4CA9}"/>
          </ac:grpSpMkLst>
        </pc:grpChg>
        <pc:picChg chg="add del">
          <ac:chgData name="Covino Raffaele" userId="975c8998-4fbf-4cec-bc50-95e2038fa3c5" providerId="ADAL" clId="{0E983FC8-87D9-4632-B538-E58D6CE92D94}" dt="2024-03-08T14:54:09.119" v="1025" actId="26606"/>
          <ac:picMkLst>
            <pc:docMk/>
            <pc:sldMk cId="2098891314" sldId="464"/>
            <ac:picMk id="5" creationId="{4FD6D55F-DE76-783F-AB84-0A019757DF46}"/>
          </ac:picMkLst>
        </pc:picChg>
        <pc:picChg chg="add">
          <ac:chgData name="Covino Raffaele" userId="975c8998-4fbf-4cec-bc50-95e2038fa3c5" providerId="ADAL" clId="{0E983FC8-87D9-4632-B538-E58D6CE92D94}" dt="2024-03-08T16:07:08.677" v="1668" actId="26606"/>
          <ac:picMkLst>
            <pc:docMk/>
            <pc:sldMk cId="2098891314" sldId="464"/>
            <ac:picMk id="13" creationId="{A057C834-2CDF-CA41-9AFF-52EFAE0AD7D6}"/>
          </ac:picMkLst>
        </pc:picChg>
      </pc:sldChg>
      <pc:sldChg chg="addSp modSp new mod setBg">
        <pc:chgData name="Covino Raffaele" userId="975c8998-4fbf-4cec-bc50-95e2038fa3c5" providerId="ADAL" clId="{0E983FC8-87D9-4632-B538-E58D6CE92D94}" dt="2024-03-08T16:22:37.499" v="1895" actId="20577"/>
        <pc:sldMkLst>
          <pc:docMk/>
          <pc:sldMk cId="4144214259" sldId="465"/>
        </pc:sldMkLst>
        <pc:spChg chg="mod">
          <ac:chgData name="Covino Raffaele" userId="975c8998-4fbf-4cec-bc50-95e2038fa3c5" providerId="ADAL" clId="{0E983FC8-87D9-4632-B538-E58D6CE92D94}" dt="2024-03-08T16:21:30.827" v="1866" actId="14100"/>
          <ac:spMkLst>
            <pc:docMk/>
            <pc:sldMk cId="4144214259" sldId="465"/>
            <ac:spMk id="2" creationId="{FE8CEDD9-E1E0-3BFD-2331-65C297FBADAD}"/>
          </ac:spMkLst>
        </pc:spChg>
        <pc:spChg chg="mod">
          <ac:chgData name="Covino Raffaele" userId="975c8998-4fbf-4cec-bc50-95e2038fa3c5" providerId="ADAL" clId="{0E983FC8-87D9-4632-B538-E58D6CE92D94}" dt="2024-03-08T16:22:37.499" v="1895" actId="20577"/>
          <ac:spMkLst>
            <pc:docMk/>
            <pc:sldMk cId="4144214259" sldId="465"/>
            <ac:spMk id="3" creationId="{BAB5611B-A9E5-C098-A02E-C8ABD9331F9B}"/>
          </ac:spMkLst>
        </pc:spChg>
        <pc:spChg chg="add">
          <ac:chgData name="Covino Raffaele" userId="975c8998-4fbf-4cec-bc50-95e2038fa3c5" providerId="ADAL" clId="{0E983FC8-87D9-4632-B538-E58D6CE92D94}" dt="2024-03-08T16:20:58.863" v="1861" actId="26606"/>
          <ac:spMkLst>
            <pc:docMk/>
            <pc:sldMk cId="4144214259" sldId="465"/>
            <ac:spMk id="9" creationId="{12609869-9E80-471B-A487-A53288E0E791}"/>
          </ac:spMkLst>
        </pc:spChg>
        <pc:spChg chg="add">
          <ac:chgData name="Covino Raffaele" userId="975c8998-4fbf-4cec-bc50-95e2038fa3c5" providerId="ADAL" clId="{0E983FC8-87D9-4632-B538-E58D6CE92D94}" dt="2024-03-08T16:20:58.863" v="1861" actId="26606"/>
          <ac:spMkLst>
            <pc:docMk/>
            <pc:sldMk cId="4144214259" sldId="465"/>
            <ac:spMk id="11" creationId="{7004738A-9D34-43E8-97D2-CA0EED4F8BE0}"/>
          </ac:spMkLst>
        </pc:spChg>
        <pc:spChg chg="add">
          <ac:chgData name="Covino Raffaele" userId="975c8998-4fbf-4cec-bc50-95e2038fa3c5" providerId="ADAL" clId="{0E983FC8-87D9-4632-B538-E58D6CE92D94}" dt="2024-03-08T16:20:58.863" v="1861" actId="26606"/>
          <ac:spMkLst>
            <pc:docMk/>
            <pc:sldMk cId="4144214259" sldId="465"/>
            <ac:spMk id="13" creationId="{B8B8D07F-F13E-443E-BA68-2D26672D76B9}"/>
          </ac:spMkLst>
        </pc:spChg>
        <pc:spChg chg="add">
          <ac:chgData name="Covino Raffaele" userId="975c8998-4fbf-4cec-bc50-95e2038fa3c5" providerId="ADAL" clId="{0E983FC8-87D9-4632-B538-E58D6CE92D94}" dt="2024-03-08T16:20:58.863" v="1861" actId="26606"/>
          <ac:spMkLst>
            <pc:docMk/>
            <pc:sldMk cId="4144214259" sldId="465"/>
            <ac:spMk id="15" creationId="{2813A4FA-24A5-41ED-A534-3807D1B2F344}"/>
          </ac:spMkLst>
        </pc:spChg>
        <pc:spChg chg="add">
          <ac:chgData name="Covino Raffaele" userId="975c8998-4fbf-4cec-bc50-95e2038fa3c5" providerId="ADAL" clId="{0E983FC8-87D9-4632-B538-E58D6CE92D94}" dt="2024-03-08T16:20:58.863" v="1861" actId="26606"/>
          <ac:spMkLst>
            <pc:docMk/>
            <pc:sldMk cId="4144214259" sldId="465"/>
            <ac:spMk id="17" creationId="{C3944F27-CA70-4E84-A51A-E6BF89558979}"/>
          </ac:spMkLst>
        </pc:spChg>
        <pc:picChg chg="add mod">
          <ac:chgData name="Covino Raffaele" userId="975c8998-4fbf-4cec-bc50-95e2038fa3c5" providerId="ADAL" clId="{0E983FC8-87D9-4632-B538-E58D6CE92D94}" dt="2024-03-08T16:20:58.863" v="1861" actId="26606"/>
          <ac:picMkLst>
            <pc:docMk/>
            <pc:sldMk cId="4144214259" sldId="465"/>
            <ac:picMk id="4" creationId="{F3BC0349-1D39-2DB5-5269-AD3862801856}"/>
          </ac:picMkLst>
        </pc:picChg>
      </pc:sldChg>
      <pc:sldChg chg="addSp delSp modSp new mod setBg">
        <pc:chgData name="Covino Raffaele" userId="975c8998-4fbf-4cec-bc50-95e2038fa3c5" providerId="ADAL" clId="{0E983FC8-87D9-4632-B538-E58D6CE92D94}" dt="2024-03-08T16:24:04.544" v="1926" actId="122"/>
        <pc:sldMkLst>
          <pc:docMk/>
          <pc:sldMk cId="3415990412" sldId="466"/>
        </pc:sldMkLst>
        <pc:spChg chg="mod">
          <ac:chgData name="Covino Raffaele" userId="975c8998-4fbf-4cec-bc50-95e2038fa3c5" providerId="ADAL" clId="{0E983FC8-87D9-4632-B538-E58D6CE92D94}" dt="2024-03-08T16:23:12.307" v="1900" actId="14100"/>
          <ac:spMkLst>
            <pc:docMk/>
            <pc:sldMk cId="3415990412" sldId="466"/>
            <ac:spMk id="2" creationId="{73E9DE6A-8777-63A4-5321-7D13300B496B}"/>
          </ac:spMkLst>
        </pc:spChg>
        <pc:spChg chg="mod">
          <ac:chgData name="Covino Raffaele" userId="975c8998-4fbf-4cec-bc50-95e2038fa3c5" providerId="ADAL" clId="{0E983FC8-87D9-4632-B538-E58D6CE92D94}" dt="2024-03-08T16:24:04.544" v="1926" actId="122"/>
          <ac:spMkLst>
            <pc:docMk/>
            <pc:sldMk cId="3415990412" sldId="466"/>
            <ac:spMk id="3" creationId="{60AAB26E-2FC4-20E4-4D03-1DFF7DE2F6E1}"/>
          </ac:spMkLst>
        </pc:spChg>
        <pc:spChg chg="add">
          <ac:chgData name="Covino Raffaele" userId="975c8998-4fbf-4cec-bc50-95e2038fa3c5" providerId="ADAL" clId="{0E983FC8-87D9-4632-B538-E58D6CE92D94}" dt="2024-03-08T16:23:06.404" v="1898" actId="26606"/>
          <ac:spMkLst>
            <pc:docMk/>
            <pc:sldMk cId="3415990412" sldId="466"/>
            <ac:spMk id="9" creationId="{9F7D5CDA-D291-4307-BF55-1381FED29634}"/>
          </ac:spMkLst>
        </pc:spChg>
        <pc:spChg chg="add del">
          <ac:chgData name="Covino Raffaele" userId="975c8998-4fbf-4cec-bc50-95e2038fa3c5" providerId="ADAL" clId="{0E983FC8-87D9-4632-B538-E58D6CE92D94}" dt="2024-03-08T16:23:06.404" v="1897" actId="26606"/>
          <ac:spMkLst>
            <pc:docMk/>
            <pc:sldMk cId="3415990412" sldId="466"/>
            <ac:spMk id="10" creationId="{12609869-9E80-471B-A487-A53288E0E791}"/>
          </ac:spMkLst>
        </pc:spChg>
        <pc:spChg chg="add">
          <ac:chgData name="Covino Raffaele" userId="975c8998-4fbf-4cec-bc50-95e2038fa3c5" providerId="ADAL" clId="{0E983FC8-87D9-4632-B538-E58D6CE92D94}" dt="2024-03-08T16:23:06.404" v="1898" actId="26606"/>
          <ac:spMkLst>
            <pc:docMk/>
            <pc:sldMk cId="3415990412" sldId="466"/>
            <ac:spMk id="11" creationId="{59B296B9-C5A5-4E4F-9B60-C907B5F1466C}"/>
          </ac:spMkLst>
        </pc:spChg>
        <pc:spChg chg="add del">
          <ac:chgData name="Covino Raffaele" userId="975c8998-4fbf-4cec-bc50-95e2038fa3c5" providerId="ADAL" clId="{0E983FC8-87D9-4632-B538-E58D6CE92D94}" dt="2024-03-08T16:23:06.404" v="1897" actId="26606"/>
          <ac:spMkLst>
            <pc:docMk/>
            <pc:sldMk cId="3415990412" sldId="466"/>
            <ac:spMk id="12" creationId="{7004738A-9D34-43E8-97D2-CA0EED4F8BE0}"/>
          </ac:spMkLst>
        </pc:spChg>
        <pc:spChg chg="add">
          <ac:chgData name="Covino Raffaele" userId="975c8998-4fbf-4cec-bc50-95e2038fa3c5" providerId="ADAL" clId="{0E983FC8-87D9-4632-B538-E58D6CE92D94}" dt="2024-03-08T16:23:06.404" v="1898" actId="26606"/>
          <ac:spMkLst>
            <pc:docMk/>
            <pc:sldMk cId="3415990412" sldId="466"/>
            <ac:spMk id="13" creationId="{D0300FD3-5AF1-6305-15FA-9078072672E2}"/>
          </ac:spMkLst>
        </pc:spChg>
        <pc:spChg chg="add del">
          <ac:chgData name="Covino Raffaele" userId="975c8998-4fbf-4cec-bc50-95e2038fa3c5" providerId="ADAL" clId="{0E983FC8-87D9-4632-B538-E58D6CE92D94}" dt="2024-03-08T16:23:06.404" v="1897" actId="26606"/>
          <ac:spMkLst>
            <pc:docMk/>
            <pc:sldMk cId="3415990412" sldId="466"/>
            <ac:spMk id="14" creationId="{B8B8D07F-F13E-443E-BA68-2D26672D76B9}"/>
          </ac:spMkLst>
        </pc:spChg>
        <pc:spChg chg="add del">
          <ac:chgData name="Covino Raffaele" userId="975c8998-4fbf-4cec-bc50-95e2038fa3c5" providerId="ADAL" clId="{0E983FC8-87D9-4632-B538-E58D6CE92D94}" dt="2024-03-08T16:23:06.404" v="1897" actId="26606"/>
          <ac:spMkLst>
            <pc:docMk/>
            <pc:sldMk cId="3415990412" sldId="466"/>
            <ac:spMk id="16" creationId="{2813A4FA-24A5-41ED-A534-3807D1B2F344}"/>
          </ac:spMkLst>
        </pc:spChg>
        <pc:spChg chg="add del">
          <ac:chgData name="Covino Raffaele" userId="975c8998-4fbf-4cec-bc50-95e2038fa3c5" providerId="ADAL" clId="{0E983FC8-87D9-4632-B538-E58D6CE92D94}" dt="2024-03-08T16:23:06.404" v="1897" actId="26606"/>
          <ac:spMkLst>
            <pc:docMk/>
            <pc:sldMk cId="3415990412" sldId="466"/>
            <ac:spMk id="18" creationId="{C3944F27-CA70-4E84-A51A-E6BF89558979}"/>
          </ac:spMkLst>
        </pc:spChg>
        <pc:picChg chg="add">
          <ac:chgData name="Covino Raffaele" userId="975c8998-4fbf-4cec-bc50-95e2038fa3c5" providerId="ADAL" clId="{0E983FC8-87D9-4632-B538-E58D6CE92D94}" dt="2024-03-08T16:23:06.404" v="1898" actId="26606"/>
          <ac:picMkLst>
            <pc:docMk/>
            <pc:sldMk cId="3415990412" sldId="466"/>
            <ac:picMk id="5" creationId="{2737936B-E3E2-ACF7-D889-BBBA3EE91723}"/>
          </ac:picMkLst>
        </pc:picChg>
        <pc:picChg chg="add del">
          <ac:chgData name="Covino Raffaele" userId="975c8998-4fbf-4cec-bc50-95e2038fa3c5" providerId="ADAL" clId="{0E983FC8-87D9-4632-B538-E58D6CE92D94}" dt="2024-03-08T16:23:06.404" v="1897" actId="26606"/>
          <ac:picMkLst>
            <pc:docMk/>
            <pc:sldMk cId="3415990412" sldId="466"/>
            <ac:picMk id="7" creationId="{DEAECA60-799D-4DB9-853B-4D02E5A6426E}"/>
          </ac:picMkLst>
        </pc:picChg>
      </pc:sldChg>
      <pc:sldChg chg="modSp new mod">
        <pc:chgData name="Covino Raffaele" userId="975c8998-4fbf-4cec-bc50-95e2038fa3c5" providerId="ADAL" clId="{0E983FC8-87D9-4632-B538-E58D6CE92D94}" dt="2024-02-29T09:35:27.167" v="907" actId="27636"/>
        <pc:sldMkLst>
          <pc:docMk/>
          <pc:sldMk cId="3887626021" sldId="467"/>
        </pc:sldMkLst>
        <pc:spChg chg="mod">
          <ac:chgData name="Covino Raffaele" userId="975c8998-4fbf-4cec-bc50-95e2038fa3c5" providerId="ADAL" clId="{0E983FC8-87D9-4632-B538-E58D6CE92D94}" dt="2024-02-29T09:35:27.167" v="907" actId="27636"/>
          <ac:spMkLst>
            <pc:docMk/>
            <pc:sldMk cId="3887626021" sldId="467"/>
            <ac:spMk id="2" creationId="{7C46A945-23C6-740E-6BC8-8A7C622EDE97}"/>
          </ac:spMkLst>
        </pc:spChg>
      </pc:sldChg>
      <pc:sldChg chg="addSp modSp new mod setBg">
        <pc:chgData name="Covino Raffaele" userId="975c8998-4fbf-4cec-bc50-95e2038fa3c5" providerId="ADAL" clId="{0E983FC8-87D9-4632-B538-E58D6CE92D94}" dt="2024-03-08T16:20:38.206" v="1859" actId="122"/>
        <pc:sldMkLst>
          <pc:docMk/>
          <pc:sldMk cId="3944069964" sldId="468"/>
        </pc:sldMkLst>
        <pc:spChg chg="mod">
          <ac:chgData name="Covino Raffaele" userId="975c8998-4fbf-4cec-bc50-95e2038fa3c5" providerId="ADAL" clId="{0E983FC8-87D9-4632-B538-E58D6CE92D94}" dt="2024-03-08T16:20:38.206" v="1859" actId="122"/>
          <ac:spMkLst>
            <pc:docMk/>
            <pc:sldMk cId="3944069964" sldId="468"/>
            <ac:spMk id="2" creationId="{848EECDE-54EA-E9CE-760F-9D7DDF975158}"/>
          </ac:spMkLst>
        </pc:spChg>
        <pc:spChg chg="mod">
          <ac:chgData name="Covino Raffaele" userId="975c8998-4fbf-4cec-bc50-95e2038fa3c5" providerId="ADAL" clId="{0E983FC8-87D9-4632-B538-E58D6CE92D94}" dt="2024-03-08T16:20:19.033" v="1853" actId="20577"/>
          <ac:spMkLst>
            <pc:docMk/>
            <pc:sldMk cId="3944069964" sldId="468"/>
            <ac:spMk id="3" creationId="{00DCF6D9-F7AC-A937-A548-60116D2E9BE5}"/>
          </ac:spMkLst>
        </pc:spChg>
        <pc:spChg chg="add">
          <ac:chgData name="Covino Raffaele" userId="975c8998-4fbf-4cec-bc50-95e2038fa3c5" providerId="ADAL" clId="{0E983FC8-87D9-4632-B538-E58D6CE92D94}" dt="2024-03-08T16:19:22.052" v="1830" actId="26606"/>
          <ac:spMkLst>
            <pc:docMk/>
            <pc:sldMk cId="3944069964" sldId="468"/>
            <ac:spMk id="9" creationId="{2C61293E-6EBE-43EF-A52C-9BEBFD7679D4}"/>
          </ac:spMkLst>
        </pc:spChg>
        <pc:spChg chg="add">
          <ac:chgData name="Covino Raffaele" userId="975c8998-4fbf-4cec-bc50-95e2038fa3c5" providerId="ADAL" clId="{0E983FC8-87D9-4632-B538-E58D6CE92D94}" dt="2024-03-08T16:19:22.052" v="1830" actId="26606"/>
          <ac:spMkLst>
            <pc:docMk/>
            <pc:sldMk cId="3944069964" sldId="468"/>
            <ac:spMk id="11" creationId="{3FCFB1DE-0B7E-48CC-BA90-B2AB0889F9D6}"/>
          </ac:spMkLst>
        </pc:spChg>
        <pc:picChg chg="add mod">
          <ac:chgData name="Covino Raffaele" userId="975c8998-4fbf-4cec-bc50-95e2038fa3c5" providerId="ADAL" clId="{0E983FC8-87D9-4632-B538-E58D6CE92D94}" dt="2024-03-08T16:19:37.836" v="1836" actId="14100"/>
          <ac:picMkLst>
            <pc:docMk/>
            <pc:sldMk cId="3944069964" sldId="468"/>
            <ac:picMk id="5" creationId="{7C96D03A-AF99-8EDA-C1EC-60CE95FDD510}"/>
          </ac:picMkLst>
        </pc:picChg>
      </pc:sldChg>
      <pc:sldChg chg="modSp new mod">
        <pc:chgData name="Covino Raffaele" userId="975c8998-4fbf-4cec-bc50-95e2038fa3c5" providerId="ADAL" clId="{0E983FC8-87D9-4632-B538-E58D6CE92D94}" dt="2024-02-29T09:36:50.015" v="913"/>
        <pc:sldMkLst>
          <pc:docMk/>
          <pc:sldMk cId="570695952" sldId="469"/>
        </pc:sldMkLst>
        <pc:spChg chg="mod">
          <ac:chgData name="Covino Raffaele" userId="975c8998-4fbf-4cec-bc50-95e2038fa3c5" providerId="ADAL" clId="{0E983FC8-87D9-4632-B538-E58D6CE92D94}" dt="2024-02-29T09:36:50.015" v="913"/>
          <ac:spMkLst>
            <pc:docMk/>
            <pc:sldMk cId="570695952" sldId="469"/>
            <ac:spMk id="2" creationId="{0E674EB0-AC10-2992-5B9D-2527F0E53E54}"/>
          </ac:spMkLst>
        </pc:spChg>
      </pc:sldChg>
      <pc:sldChg chg="modSp new mod">
        <pc:chgData name="Covino Raffaele" userId="975c8998-4fbf-4cec-bc50-95e2038fa3c5" providerId="ADAL" clId="{0E983FC8-87D9-4632-B538-E58D6CE92D94}" dt="2024-02-29T09:37:12.516" v="915"/>
        <pc:sldMkLst>
          <pc:docMk/>
          <pc:sldMk cId="2042689765" sldId="470"/>
        </pc:sldMkLst>
        <pc:spChg chg="mod">
          <ac:chgData name="Covino Raffaele" userId="975c8998-4fbf-4cec-bc50-95e2038fa3c5" providerId="ADAL" clId="{0E983FC8-87D9-4632-B538-E58D6CE92D94}" dt="2024-02-29T09:37:12.516" v="915"/>
          <ac:spMkLst>
            <pc:docMk/>
            <pc:sldMk cId="2042689765" sldId="470"/>
            <ac:spMk id="2" creationId="{059743E4-4D17-ED0D-09D7-AF848A8516A0}"/>
          </ac:spMkLst>
        </pc:spChg>
      </pc:sldChg>
      <pc:sldChg chg="addSp delSp modSp new mod setBg">
        <pc:chgData name="Covino Raffaele" userId="975c8998-4fbf-4cec-bc50-95e2038fa3c5" providerId="ADAL" clId="{0E983FC8-87D9-4632-B538-E58D6CE92D94}" dt="2024-03-08T16:26:09.222" v="1939" actId="27636"/>
        <pc:sldMkLst>
          <pc:docMk/>
          <pc:sldMk cId="3655440076" sldId="471"/>
        </pc:sldMkLst>
        <pc:spChg chg="mod">
          <ac:chgData name="Covino Raffaele" userId="975c8998-4fbf-4cec-bc50-95e2038fa3c5" providerId="ADAL" clId="{0E983FC8-87D9-4632-B538-E58D6CE92D94}" dt="2024-03-08T16:26:06.663" v="1937" actId="27636"/>
          <ac:spMkLst>
            <pc:docMk/>
            <pc:sldMk cId="3655440076" sldId="471"/>
            <ac:spMk id="2" creationId="{56BEF0EB-8819-BEBF-5A5B-02907DC5A462}"/>
          </ac:spMkLst>
        </pc:spChg>
        <pc:spChg chg="add del mod">
          <ac:chgData name="Covino Raffaele" userId="975c8998-4fbf-4cec-bc50-95e2038fa3c5" providerId="ADAL" clId="{0E983FC8-87D9-4632-B538-E58D6CE92D94}" dt="2024-03-08T16:25:36.391" v="1929" actId="26606"/>
          <ac:spMkLst>
            <pc:docMk/>
            <pc:sldMk cId="3655440076" sldId="471"/>
            <ac:spMk id="3" creationId="{EC6DF00A-4CFB-4C24-B5E1-A2EFF4E37297}"/>
          </ac:spMkLst>
        </pc:spChg>
        <pc:spChg chg="add mod">
          <ac:chgData name="Covino Raffaele" userId="975c8998-4fbf-4cec-bc50-95e2038fa3c5" providerId="ADAL" clId="{0E983FC8-87D9-4632-B538-E58D6CE92D94}" dt="2024-03-08T16:26:09.222" v="1939" actId="27636"/>
          <ac:spMkLst>
            <pc:docMk/>
            <pc:sldMk cId="3655440076" sldId="471"/>
            <ac:spMk id="8" creationId="{EC6DF00A-4CFB-4C24-B5E1-A2EFF4E37297}"/>
          </ac:spMkLst>
        </pc:spChg>
        <pc:spChg chg="add">
          <ac:chgData name="Covino Raffaele" userId="975c8998-4fbf-4cec-bc50-95e2038fa3c5" providerId="ADAL" clId="{0E983FC8-87D9-4632-B538-E58D6CE92D94}" dt="2024-03-08T16:25:36.391" v="1929" actId="26606"/>
          <ac:spMkLst>
            <pc:docMk/>
            <pc:sldMk cId="3655440076" sldId="471"/>
            <ac:spMk id="9" creationId="{04C21BAE-6866-4C7A-A7EC-C1B2E572D5BE}"/>
          </ac:spMkLst>
        </pc:spChg>
        <pc:spChg chg="add">
          <ac:chgData name="Covino Raffaele" userId="975c8998-4fbf-4cec-bc50-95e2038fa3c5" providerId="ADAL" clId="{0E983FC8-87D9-4632-B538-E58D6CE92D94}" dt="2024-03-08T16:25:36.391" v="1929" actId="26606"/>
          <ac:spMkLst>
            <pc:docMk/>
            <pc:sldMk cId="3655440076" sldId="471"/>
            <ac:spMk id="11" creationId="{7E7D0C94-08B4-48AE-8813-CC4D60294F42}"/>
          </ac:spMkLst>
        </pc:spChg>
        <pc:spChg chg="add">
          <ac:chgData name="Covino Raffaele" userId="975c8998-4fbf-4cec-bc50-95e2038fa3c5" providerId="ADAL" clId="{0E983FC8-87D9-4632-B538-E58D6CE92D94}" dt="2024-03-08T16:25:36.391" v="1929" actId="26606"/>
          <ac:spMkLst>
            <pc:docMk/>
            <pc:sldMk cId="3655440076" sldId="471"/>
            <ac:spMk id="13" creationId="{F0C518C2-0AA4-470C-87B9-9CBF428FBA25}"/>
          </ac:spMkLst>
        </pc:spChg>
        <pc:graphicFrameChg chg="add del">
          <ac:chgData name="Covino Raffaele" userId="975c8998-4fbf-4cec-bc50-95e2038fa3c5" providerId="ADAL" clId="{0E983FC8-87D9-4632-B538-E58D6CE92D94}" dt="2024-03-08T16:25:36.376" v="1928" actId="26606"/>
          <ac:graphicFrameMkLst>
            <pc:docMk/>
            <pc:sldMk cId="3655440076" sldId="471"/>
            <ac:graphicFrameMk id="5" creationId="{19C7DE6F-4409-EC2B-F17C-D5C8173E198B}"/>
          </ac:graphicFrameMkLst>
        </pc:graphicFrameChg>
        <pc:picChg chg="add">
          <ac:chgData name="Covino Raffaele" userId="975c8998-4fbf-4cec-bc50-95e2038fa3c5" providerId="ADAL" clId="{0E983FC8-87D9-4632-B538-E58D6CE92D94}" dt="2024-03-08T16:25:36.391" v="1929" actId="26606"/>
          <ac:picMkLst>
            <pc:docMk/>
            <pc:sldMk cId="3655440076" sldId="471"/>
            <ac:picMk id="7" creationId="{81097168-2BE5-58F9-CD4F-CB924354F1EB}"/>
          </ac:picMkLst>
        </pc:picChg>
      </pc:sldChg>
      <pc:sldChg chg="addSp delSp modSp mod setBg">
        <pc:chgData name="Covino Raffaele" userId="975c8998-4fbf-4cec-bc50-95e2038fa3c5" providerId="ADAL" clId="{0E983FC8-87D9-4632-B538-E58D6CE92D94}" dt="2024-03-08T16:28:22.894" v="1948" actId="122"/>
        <pc:sldMkLst>
          <pc:docMk/>
          <pc:sldMk cId="814127129" sldId="472"/>
        </pc:sldMkLst>
        <pc:spChg chg="mod">
          <ac:chgData name="Covino Raffaele" userId="975c8998-4fbf-4cec-bc50-95e2038fa3c5" providerId="ADAL" clId="{0E983FC8-87D9-4632-B538-E58D6CE92D94}" dt="2024-03-08T16:28:13.869" v="1943" actId="14100"/>
          <ac:spMkLst>
            <pc:docMk/>
            <pc:sldMk cId="814127129" sldId="472"/>
            <ac:spMk id="2" creationId="{BC88944B-D939-F681-3ABB-2E3E5862EE8F}"/>
          </ac:spMkLst>
        </pc:spChg>
        <pc:spChg chg="mod">
          <ac:chgData name="Covino Raffaele" userId="975c8998-4fbf-4cec-bc50-95e2038fa3c5" providerId="ADAL" clId="{0E983FC8-87D9-4632-B538-E58D6CE92D94}" dt="2024-03-08T16:28:22.894" v="1948" actId="122"/>
          <ac:spMkLst>
            <pc:docMk/>
            <pc:sldMk cId="814127129" sldId="472"/>
            <ac:spMk id="3" creationId="{88A0C93A-E6EF-C8E5-9F53-529BFCE01A03}"/>
          </ac:spMkLst>
        </pc:spChg>
        <pc:spChg chg="add del">
          <ac:chgData name="Covino Raffaele" userId="975c8998-4fbf-4cec-bc50-95e2038fa3c5" providerId="ADAL" clId="{0E983FC8-87D9-4632-B538-E58D6CE92D94}" dt="2024-03-08T16:27:43.759" v="1941" actId="26606"/>
          <ac:spMkLst>
            <pc:docMk/>
            <pc:sldMk cId="814127129" sldId="472"/>
            <ac:spMk id="9" creationId="{79BB35BC-D5C2-4C8B-A22A-A71E6191913B}"/>
          </ac:spMkLst>
        </pc:spChg>
        <pc:picChg chg="add del">
          <ac:chgData name="Covino Raffaele" userId="975c8998-4fbf-4cec-bc50-95e2038fa3c5" providerId="ADAL" clId="{0E983FC8-87D9-4632-B538-E58D6CE92D94}" dt="2024-03-08T16:27:43.759" v="1941" actId="26606"/>
          <ac:picMkLst>
            <pc:docMk/>
            <pc:sldMk cId="814127129" sldId="472"/>
            <ac:picMk id="5" creationId="{8E5817A9-C0FD-54ED-0D81-E679394B6A22}"/>
          </ac:picMkLst>
        </pc:picChg>
        <pc:picChg chg="add">
          <ac:chgData name="Covino Raffaele" userId="975c8998-4fbf-4cec-bc50-95e2038fa3c5" providerId="ADAL" clId="{0E983FC8-87D9-4632-B538-E58D6CE92D94}" dt="2024-03-08T16:28:02.316" v="1942" actId="26606"/>
          <ac:picMkLst>
            <pc:docMk/>
            <pc:sldMk cId="814127129" sldId="472"/>
            <ac:picMk id="6" creationId="{DF878036-191A-AAA7-0CC0-F0C9E47D413D}"/>
          </ac:picMkLst>
        </pc:picChg>
        <pc:cxnChg chg="add">
          <ac:chgData name="Covino Raffaele" userId="975c8998-4fbf-4cec-bc50-95e2038fa3c5" providerId="ADAL" clId="{0E983FC8-87D9-4632-B538-E58D6CE92D94}" dt="2024-03-08T16:28:02.316" v="1942" actId="26606"/>
          <ac:cxnSpMkLst>
            <pc:docMk/>
            <pc:sldMk cId="814127129" sldId="472"/>
            <ac:cxnSpMk id="7" creationId="{1503BFE4-729B-D9D0-C17B-501E6AF1127A}"/>
          </ac:cxnSpMkLst>
        </pc:cxnChg>
      </pc:sldChg>
      <pc:sldChg chg="addSp modSp mod setBg">
        <pc:chgData name="Covino Raffaele" userId="975c8998-4fbf-4cec-bc50-95e2038fa3c5" providerId="ADAL" clId="{0E983FC8-87D9-4632-B538-E58D6CE92D94}" dt="2024-03-08T16:19:10.989" v="1829" actId="207"/>
        <pc:sldMkLst>
          <pc:docMk/>
          <pc:sldMk cId="808677095" sldId="473"/>
        </pc:sldMkLst>
        <pc:spChg chg="mod">
          <ac:chgData name="Covino Raffaele" userId="975c8998-4fbf-4cec-bc50-95e2038fa3c5" providerId="ADAL" clId="{0E983FC8-87D9-4632-B538-E58D6CE92D94}" dt="2024-03-08T16:17:59.285" v="1801" actId="26606"/>
          <ac:spMkLst>
            <pc:docMk/>
            <pc:sldMk cId="808677095" sldId="473"/>
            <ac:spMk id="2" creationId="{4EA8A703-A833-49BE-0985-68F950FD83AF}"/>
          </ac:spMkLst>
        </pc:spChg>
        <pc:spChg chg="mod">
          <ac:chgData name="Covino Raffaele" userId="975c8998-4fbf-4cec-bc50-95e2038fa3c5" providerId="ADAL" clId="{0E983FC8-87D9-4632-B538-E58D6CE92D94}" dt="2024-03-08T16:19:10.989" v="1829" actId="207"/>
          <ac:spMkLst>
            <pc:docMk/>
            <pc:sldMk cId="808677095" sldId="473"/>
            <ac:spMk id="3" creationId="{9EE0A037-5CD6-93BC-D331-B895FCA1A145}"/>
          </ac:spMkLst>
        </pc:spChg>
        <pc:spChg chg="add">
          <ac:chgData name="Covino Raffaele" userId="975c8998-4fbf-4cec-bc50-95e2038fa3c5" providerId="ADAL" clId="{0E983FC8-87D9-4632-B538-E58D6CE92D94}" dt="2024-03-08T16:17:59.285" v="1801" actId="26606"/>
          <ac:spMkLst>
            <pc:docMk/>
            <pc:sldMk cId="808677095" sldId="473"/>
            <ac:spMk id="8" creationId="{09588DA8-065E-4F6F-8EFD-43104AB2E0CF}"/>
          </ac:spMkLst>
        </pc:spChg>
        <pc:spChg chg="add">
          <ac:chgData name="Covino Raffaele" userId="975c8998-4fbf-4cec-bc50-95e2038fa3c5" providerId="ADAL" clId="{0E983FC8-87D9-4632-B538-E58D6CE92D94}" dt="2024-03-08T16:17:59.285" v="1801" actId="26606"/>
          <ac:spMkLst>
            <pc:docMk/>
            <pc:sldMk cId="808677095" sldId="473"/>
            <ac:spMk id="10" creationId="{C4285719-470E-454C-AF62-8323075F1F5B}"/>
          </ac:spMkLst>
        </pc:spChg>
        <pc:spChg chg="add">
          <ac:chgData name="Covino Raffaele" userId="975c8998-4fbf-4cec-bc50-95e2038fa3c5" providerId="ADAL" clId="{0E983FC8-87D9-4632-B538-E58D6CE92D94}" dt="2024-03-08T16:17:59.285" v="1801" actId="26606"/>
          <ac:spMkLst>
            <pc:docMk/>
            <pc:sldMk cId="808677095" sldId="473"/>
            <ac:spMk id="12" creationId="{CD9FE4EF-C4D8-49A0-B2FF-81D8DB7D8A24}"/>
          </ac:spMkLst>
        </pc:spChg>
        <pc:spChg chg="add">
          <ac:chgData name="Covino Raffaele" userId="975c8998-4fbf-4cec-bc50-95e2038fa3c5" providerId="ADAL" clId="{0E983FC8-87D9-4632-B538-E58D6CE92D94}" dt="2024-03-08T16:17:59.285" v="1801" actId="26606"/>
          <ac:spMkLst>
            <pc:docMk/>
            <pc:sldMk cId="808677095" sldId="473"/>
            <ac:spMk id="14" creationId="{4300840D-0A0B-4512-BACA-B439D5B9C57C}"/>
          </ac:spMkLst>
        </pc:spChg>
        <pc:spChg chg="add">
          <ac:chgData name="Covino Raffaele" userId="975c8998-4fbf-4cec-bc50-95e2038fa3c5" providerId="ADAL" clId="{0E983FC8-87D9-4632-B538-E58D6CE92D94}" dt="2024-03-08T16:17:59.285" v="1801" actId="26606"/>
          <ac:spMkLst>
            <pc:docMk/>
            <pc:sldMk cId="808677095" sldId="473"/>
            <ac:spMk id="16" creationId="{D2B78728-A580-49A7-84F9-6EF6F583ADE0}"/>
          </ac:spMkLst>
        </pc:spChg>
        <pc:spChg chg="add">
          <ac:chgData name="Covino Raffaele" userId="975c8998-4fbf-4cec-bc50-95e2038fa3c5" providerId="ADAL" clId="{0E983FC8-87D9-4632-B538-E58D6CE92D94}" dt="2024-03-08T16:17:59.285" v="1801" actId="26606"/>
          <ac:spMkLst>
            <pc:docMk/>
            <pc:sldMk cId="808677095" sldId="473"/>
            <ac:spMk id="18" creationId="{38FAA1A1-D861-433F-88FA-1E9D6FD31D11}"/>
          </ac:spMkLst>
        </pc:spChg>
        <pc:spChg chg="add">
          <ac:chgData name="Covino Raffaele" userId="975c8998-4fbf-4cec-bc50-95e2038fa3c5" providerId="ADAL" clId="{0E983FC8-87D9-4632-B538-E58D6CE92D94}" dt="2024-03-08T16:17:59.285" v="1801" actId="26606"/>
          <ac:spMkLst>
            <pc:docMk/>
            <pc:sldMk cId="808677095" sldId="473"/>
            <ac:spMk id="20" creationId="{8D71EDA1-87BF-4D5D-AB79-F346FD19278A}"/>
          </ac:spMkLst>
        </pc:spChg>
      </pc:sldChg>
      <pc:sldChg chg="modSp del mod">
        <pc:chgData name="Covino Raffaele" userId="975c8998-4fbf-4cec-bc50-95e2038fa3c5" providerId="ADAL" clId="{0E983FC8-87D9-4632-B538-E58D6CE92D94}" dt="2024-03-08T16:08:30.088" v="1710" actId="47"/>
        <pc:sldMkLst>
          <pc:docMk/>
          <pc:sldMk cId="2993354831" sldId="474"/>
        </pc:sldMkLst>
        <pc:spChg chg="mod">
          <ac:chgData name="Covino Raffaele" userId="975c8998-4fbf-4cec-bc50-95e2038fa3c5" providerId="ADAL" clId="{0E983FC8-87D9-4632-B538-E58D6CE92D94}" dt="2024-03-08T14:15:06.348" v="953" actId="27636"/>
          <ac:spMkLst>
            <pc:docMk/>
            <pc:sldMk cId="2993354831" sldId="474"/>
            <ac:spMk id="3" creationId="{BA05CEF2-196A-D657-467F-71ACC8493FED}"/>
          </ac:spMkLst>
        </pc:spChg>
      </pc:sldChg>
      <pc:sldChg chg="addSp delSp modSp mod setBg">
        <pc:chgData name="Covino Raffaele" userId="975c8998-4fbf-4cec-bc50-95e2038fa3c5" providerId="ADAL" clId="{0E983FC8-87D9-4632-B538-E58D6CE92D94}" dt="2024-03-08T16:13:10.409" v="1761" actId="27636"/>
        <pc:sldMkLst>
          <pc:docMk/>
          <pc:sldMk cId="2243803535" sldId="475"/>
        </pc:sldMkLst>
        <pc:spChg chg="mod">
          <ac:chgData name="Covino Raffaele" userId="975c8998-4fbf-4cec-bc50-95e2038fa3c5" providerId="ADAL" clId="{0E983FC8-87D9-4632-B538-E58D6CE92D94}" dt="2024-03-08T16:13:01.982" v="1758" actId="14100"/>
          <ac:spMkLst>
            <pc:docMk/>
            <pc:sldMk cId="2243803535" sldId="475"/>
            <ac:spMk id="2" creationId="{180C7CBF-F885-8673-A5CB-DF7E3F6332C2}"/>
          </ac:spMkLst>
        </pc:spChg>
        <pc:spChg chg="mod">
          <ac:chgData name="Covino Raffaele" userId="975c8998-4fbf-4cec-bc50-95e2038fa3c5" providerId="ADAL" clId="{0E983FC8-87D9-4632-B538-E58D6CE92D94}" dt="2024-03-08T16:13:10.409" v="1761" actId="27636"/>
          <ac:spMkLst>
            <pc:docMk/>
            <pc:sldMk cId="2243803535" sldId="475"/>
            <ac:spMk id="3" creationId="{19660C7F-E224-C79A-69B4-BCE875E48457}"/>
          </ac:spMkLst>
        </pc:spChg>
        <pc:spChg chg="add del">
          <ac:chgData name="Covino Raffaele" userId="975c8998-4fbf-4cec-bc50-95e2038fa3c5" providerId="ADAL" clId="{0E983FC8-87D9-4632-B538-E58D6CE92D94}" dt="2024-03-08T16:09:21.084" v="1721" actId="26606"/>
          <ac:spMkLst>
            <pc:docMk/>
            <pc:sldMk cId="2243803535" sldId="475"/>
            <ac:spMk id="8" creationId="{C9A36457-A5F4-4103-A443-02581C09185B}"/>
          </ac:spMkLst>
        </pc:spChg>
        <pc:spChg chg="add del">
          <ac:chgData name="Covino Raffaele" userId="975c8998-4fbf-4cec-bc50-95e2038fa3c5" providerId="ADAL" clId="{0E983FC8-87D9-4632-B538-E58D6CE92D94}" dt="2024-03-08T16:08:49.101" v="1713" actId="26606"/>
          <ac:spMkLst>
            <pc:docMk/>
            <pc:sldMk cId="2243803535" sldId="475"/>
            <ac:spMk id="9" creationId="{F944E337-3E5D-4A1F-A5A1-2057F25B8A7B}"/>
          </ac:spMkLst>
        </pc:spChg>
        <pc:spChg chg="add del">
          <ac:chgData name="Covino Raffaele" userId="975c8998-4fbf-4cec-bc50-95e2038fa3c5" providerId="ADAL" clId="{0E983FC8-87D9-4632-B538-E58D6CE92D94}" dt="2024-03-08T16:09:04.636" v="1717" actId="26606"/>
          <ac:spMkLst>
            <pc:docMk/>
            <pc:sldMk cId="2243803535" sldId="475"/>
            <ac:spMk id="10" creationId="{EDDBB197-D710-4A4F-A9CA-FD2177498BE8}"/>
          </ac:spMkLst>
        </pc:spChg>
        <pc:spChg chg="add del">
          <ac:chgData name="Covino Raffaele" userId="975c8998-4fbf-4cec-bc50-95e2038fa3c5" providerId="ADAL" clId="{0E983FC8-87D9-4632-B538-E58D6CE92D94}" dt="2024-03-08T16:08:49.101" v="1713" actId="26606"/>
          <ac:spMkLst>
            <pc:docMk/>
            <pc:sldMk cId="2243803535" sldId="475"/>
            <ac:spMk id="11" creationId="{4DA50D69-7CF7-4844-B844-A2B821C77F24}"/>
          </ac:spMkLst>
        </pc:spChg>
        <pc:spChg chg="add del">
          <ac:chgData name="Covino Raffaele" userId="975c8998-4fbf-4cec-bc50-95e2038fa3c5" providerId="ADAL" clId="{0E983FC8-87D9-4632-B538-E58D6CE92D94}" dt="2024-03-08T16:09:04.636" v="1717" actId="26606"/>
          <ac:spMkLst>
            <pc:docMk/>
            <pc:sldMk cId="2243803535" sldId="475"/>
            <ac:spMk id="12" creationId="{975D1CFA-2CDB-4B64-BD9F-85744E8DA12F}"/>
          </ac:spMkLst>
        </pc:spChg>
        <pc:spChg chg="add del">
          <ac:chgData name="Covino Raffaele" userId="975c8998-4fbf-4cec-bc50-95e2038fa3c5" providerId="ADAL" clId="{0E983FC8-87D9-4632-B538-E58D6CE92D94}" dt="2024-03-08T16:08:58.375" v="1715" actId="26606"/>
          <ac:spMkLst>
            <pc:docMk/>
            <pc:sldMk cId="2243803535" sldId="475"/>
            <ac:spMk id="13" creationId="{2C61293E-6EBE-43EF-A52C-9BEBFD7679D4}"/>
          </ac:spMkLst>
        </pc:spChg>
        <pc:spChg chg="add del">
          <ac:chgData name="Covino Raffaele" userId="975c8998-4fbf-4cec-bc50-95e2038fa3c5" providerId="ADAL" clId="{0E983FC8-87D9-4632-B538-E58D6CE92D94}" dt="2024-03-08T16:08:58.375" v="1715" actId="26606"/>
          <ac:spMkLst>
            <pc:docMk/>
            <pc:sldMk cId="2243803535" sldId="475"/>
            <ac:spMk id="15" creationId="{3FCFB1DE-0B7E-48CC-BA90-B2AB0889F9D6}"/>
          </ac:spMkLst>
        </pc:spChg>
        <pc:spChg chg="add del">
          <ac:chgData name="Covino Raffaele" userId="975c8998-4fbf-4cec-bc50-95e2038fa3c5" providerId="ADAL" clId="{0E983FC8-87D9-4632-B538-E58D6CE92D94}" dt="2024-03-08T16:09:20.466" v="1719" actId="26606"/>
          <ac:spMkLst>
            <pc:docMk/>
            <pc:sldMk cId="2243803535" sldId="475"/>
            <ac:spMk id="22" creationId="{6F4C891B-62D0-4250-AEB7-0F42BAD78D7D}"/>
          </ac:spMkLst>
        </pc:spChg>
        <pc:spChg chg="add del">
          <ac:chgData name="Covino Raffaele" userId="975c8998-4fbf-4cec-bc50-95e2038fa3c5" providerId="ADAL" clId="{0E983FC8-87D9-4632-B538-E58D6CE92D94}" dt="2024-03-08T16:09:21.084" v="1721" actId="26606"/>
          <ac:spMkLst>
            <pc:docMk/>
            <pc:sldMk cId="2243803535" sldId="475"/>
            <ac:spMk id="25" creationId="{DC5FB7E8-B636-40FA-BE8D-48145C0F5C57}"/>
          </ac:spMkLst>
        </pc:spChg>
        <pc:spChg chg="add del">
          <ac:chgData name="Covino Raffaele" userId="975c8998-4fbf-4cec-bc50-95e2038fa3c5" providerId="ADAL" clId="{0E983FC8-87D9-4632-B538-E58D6CE92D94}" dt="2024-03-08T16:09:21.084" v="1721" actId="26606"/>
          <ac:spMkLst>
            <pc:docMk/>
            <pc:sldMk cId="2243803535" sldId="475"/>
            <ac:spMk id="26" creationId="{142DCE2C-2863-46FA-9BE7-24365A24D9BA}"/>
          </ac:spMkLst>
        </pc:spChg>
        <pc:spChg chg="add del">
          <ac:chgData name="Covino Raffaele" userId="975c8998-4fbf-4cec-bc50-95e2038fa3c5" providerId="ADAL" clId="{0E983FC8-87D9-4632-B538-E58D6CE92D94}" dt="2024-03-08T16:09:24.159" v="1723" actId="26606"/>
          <ac:spMkLst>
            <pc:docMk/>
            <pc:sldMk cId="2243803535" sldId="475"/>
            <ac:spMk id="28" creationId="{04812C46-200A-4DEB-A05E-3ED6C68C2387}"/>
          </ac:spMkLst>
        </pc:spChg>
        <pc:spChg chg="add del">
          <ac:chgData name="Covino Raffaele" userId="975c8998-4fbf-4cec-bc50-95e2038fa3c5" providerId="ADAL" clId="{0E983FC8-87D9-4632-B538-E58D6CE92D94}" dt="2024-03-08T16:09:24.159" v="1723" actId="26606"/>
          <ac:spMkLst>
            <pc:docMk/>
            <pc:sldMk cId="2243803535" sldId="475"/>
            <ac:spMk id="30" creationId="{D1EA859B-E555-4109-94F3-6700E046E008}"/>
          </ac:spMkLst>
        </pc:spChg>
        <pc:spChg chg="add del">
          <ac:chgData name="Covino Raffaele" userId="975c8998-4fbf-4cec-bc50-95e2038fa3c5" providerId="ADAL" clId="{0E983FC8-87D9-4632-B538-E58D6CE92D94}" dt="2024-03-08T16:09:38.410" v="1725" actId="26606"/>
          <ac:spMkLst>
            <pc:docMk/>
            <pc:sldMk cId="2243803535" sldId="475"/>
            <ac:spMk id="32" creationId="{23E547B5-89CF-4EC0-96DE-25771AED0799}"/>
          </ac:spMkLst>
        </pc:spChg>
        <pc:spChg chg="add del">
          <ac:chgData name="Covino Raffaele" userId="975c8998-4fbf-4cec-bc50-95e2038fa3c5" providerId="ADAL" clId="{0E983FC8-87D9-4632-B538-E58D6CE92D94}" dt="2024-03-08T16:09:38.410" v="1725" actId="26606"/>
          <ac:spMkLst>
            <pc:docMk/>
            <pc:sldMk cId="2243803535" sldId="475"/>
            <ac:spMk id="33" creationId="{3F0B8CEB-8279-4E5E-A0CE-1FC9F71736F2}"/>
          </ac:spMkLst>
        </pc:spChg>
        <pc:spChg chg="add del">
          <ac:chgData name="Covino Raffaele" userId="975c8998-4fbf-4cec-bc50-95e2038fa3c5" providerId="ADAL" clId="{0E983FC8-87D9-4632-B538-E58D6CE92D94}" dt="2024-03-08T16:10:25.028" v="1738" actId="26606"/>
          <ac:spMkLst>
            <pc:docMk/>
            <pc:sldMk cId="2243803535" sldId="475"/>
            <ac:spMk id="36" creationId="{F944E337-3E5D-4A1F-A5A1-2057F25B8A7B}"/>
          </ac:spMkLst>
        </pc:spChg>
        <pc:spChg chg="add del">
          <ac:chgData name="Covino Raffaele" userId="975c8998-4fbf-4cec-bc50-95e2038fa3c5" providerId="ADAL" clId="{0E983FC8-87D9-4632-B538-E58D6CE92D94}" dt="2024-03-08T16:10:25.028" v="1738" actId="26606"/>
          <ac:spMkLst>
            <pc:docMk/>
            <pc:sldMk cId="2243803535" sldId="475"/>
            <ac:spMk id="37" creationId="{4DA50D69-7CF7-4844-B844-A2B821C77F24}"/>
          </ac:spMkLst>
        </pc:spChg>
        <pc:spChg chg="add">
          <ac:chgData name="Covino Raffaele" userId="975c8998-4fbf-4cec-bc50-95e2038fa3c5" providerId="ADAL" clId="{0E983FC8-87D9-4632-B538-E58D6CE92D94}" dt="2024-03-08T16:10:25.028" v="1738" actId="26606"/>
          <ac:spMkLst>
            <pc:docMk/>
            <pc:sldMk cId="2243803535" sldId="475"/>
            <ac:spMk id="43" creationId="{23E547B5-89CF-4EC0-96DE-25771AED0799}"/>
          </ac:spMkLst>
        </pc:spChg>
        <pc:spChg chg="add">
          <ac:chgData name="Covino Raffaele" userId="975c8998-4fbf-4cec-bc50-95e2038fa3c5" providerId="ADAL" clId="{0E983FC8-87D9-4632-B538-E58D6CE92D94}" dt="2024-03-08T16:10:25.028" v="1738" actId="26606"/>
          <ac:spMkLst>
            <pc:docMk/>
            <pc:sldMk cId="2243803535" sldId="475"/>
            <ac:spMk id="45" creationId="{3F0B8CEB-8279-4E5E-A0CE-1FC9F71736F2}"/>
          </ac:spMkLst>
        </pc:spChg>
        <pc:grpChg chg="add del">
          <ac:chgData name="Covino Raffaele" userId="975c8998-4fbf-4cec-bc50-95e2038fa3c5" providerId="ADAL" clId="{0E983FC8-87D9-4632-B538-E58D6CE92D94}" dt="2024-03-08T16:09:04.636" v="1717" actId="26606"/>
          <ac:grpSpMkLst>
            <pc:docMk/>
            <pc:sldMk cId="2243803535" sldId="475"/>
            <ac:grpSpMk id="19" creationId="{25EE5136-01F1-466C-962D-BA9B4C6757AA}"/>
          </ac:grpSpMkLst>
        </pc:grpChg>
        <pc:picChg chg="add del">
          <ac:chgData name="Covino Raffaele" userId="975c8998-4fbf-4cec-bc50-95e2038fa3c5" providerId="ADAL" clId="{0E983FC8-87D9-4632-B538-E58D6CE92D94}" dt="2024-03-08T16:08:49.101" v="1713" actId="26606"/>
          <ac:picMkLst>
            <pc:docMk/>
            <pc:sldMk cId="2243803535" sldId="475"/>
            <ac:picMk id="5" creationId="{459831A5-1DA1-8381-D4F5-2F50D68B4BEB}"/>
          </ac:picMkLst>
        </pc:picChg>
        <pc:picChg chg="add del">
          <ac:chgData name="Covino Raffaele" userId="975c8998-4fbf-4cec-bc50-95e2038fa3c5" providerId="ADAL" clId="{0E983FC8-87D9-4632-B538-E58D6CE92D94}" dt="2024-03-08T16:09:04.636" v="1717" actId="26606"/>
          <ac:picMkLst>
            <pc:docMk/>
            <pc:sldMk cId="2243803535" sldId="475"/>
            <ac:picMk id="7" creationId="{07A0A29E-8D7F-F2A2-8FA8-9EC3E7A45D1A}"/>
          </ac:picMkLst>
        </pc:picChg>
        <pc:picChg chg="add del">
          <ac:chgData name="Covino Raffaele" userId="975c8998-4fbf-4cec-bc50-95e2038fa3c5" providerId="ADAL" clId="{0E983FC8-87D9-4632-B538-E58D6CE92D94}" dt="2024-03-08T16:08:58.375" v="1715" actId="26606"/>
          <ac:picMkLst>
            <pc:docMk/>
            <pc:sldMk cId="2243803535" sldId="475"/>
            <ac:picMk id="14" creationId="{FABC2F33-43EE-AF0D-1687-7AEDA298CFC2}"/>
          </ac:picMkLst>
        </pc:picChg>
        <pc:picChg chg="add del">
          <ac:chgData name="Covino Raffaele" userId="975c8998-4fbf-4cec-bc50-95e2038fa3c5" providerId="ADAL" clId="{0E983FC8-87D9-4632-B538-E58D6CE92D94}" dt="2024-03-08T16:09:20.466" v="1719" actId="26606"/>
          <ac:picMkLst>
            <pc:docMk/>
            <pc:sldMk cId="2243803535" sldId="475"/>
            <ac:picMk id="23" creationId="{FFE4D652-94DD-833C-9A88-F9A90232FA79}"/>
          </ac:picMkLst>
        </pc:picChg>
        <pc:picChg chg="add del">
          <ac:chgData name="Covino Raffaele" userId="975c8998-4fbf-4cec-bc50-95e2038fa3c5" providerId="ADAL" clId="{0E983FC8-87D9-4632-B538-E58D6CE92D94}" dt="2024-03-08T16:09:24.159" v="1723" actId="26606"/>
          <ac:picMkLst>
            <pc:docMk/>
            <pc:sldMk cId="2243803535" sldId="475"/>
            <ac:picMk id="29" creationId="{4EAA5009-16C0-5269-48AC-AB200E75A742}"/>
          </ac:picMkLst>
        </pc:picChg>
        <pc:picChg chg="add del">
          <ac:chgData name="Covino Raffaele" userId="975c8998-4fbf-4cec-bc50-95e2038fa3c5" providerId="ADAL" clId="{0E983FC8-87D9-4632-B538-E58D6CE92D94}" dt="2024-03-08T16:09:38.410" v="1725" actId="26606"/>
          <ac:picMkLst>
            <pc:docMk/>
            <pc:sldMk cId="2243803535" sldId="475"/>
            <ac:picMk id="34" creationId="{C6E1B46D-EC1C-869C-C44E-B314058E94FE}"/>
          </ac:picMkLst>
        </pc:picChg>
        <pc:picChg chg="add mod">
          <ac:chgData name="Covino Raffaele" userId="975c8998-4fbf-4cec-bc50-95e2038fa3c5" providerId="ADAL" clId="{0E983FC8-87D9-4632-B538-E58D6CE92D94}" dt="2024-03-08T16:12:00.047" v="1743" actId="14100"/>
          <ac:picMkLst>
            <pc:docMk/>
            <pc:sldMk cId="2243803535" sldId="475"/>
            <ac:picMk id="38" creationId="{459831A5-1DA1-8381-D4F5-2F50D68B4BEB}"/>
          </ac:picMkLst>
        </pc:picChg>
      </pc:sldChg>
      <pc:sldChg chg="addSp delSp modSp mod">
        <pc:chgData name="Covino Raffaele" userId="975c8998-4fbf-4cec-bc50-95e2038fa3c5" providerId="ADAL" clId="{0E983FC8-87D9-4632-B538-E58D6CE92D94}" dt="2024-03-11T19:13:25.175" v="2780" actId="122"/>
        <pc:sldMkLst>
          <pc:docMk/>
          <pc:sldMk cId="2491368538" sldId="476"/>
        </pc:sldMkLst>
        <pc:spChg chg="mod">
          <ac:chgData name="Covino Raffaele" userId="975c8998-4fbf-4cec-bc50-95e2038fa3c5" providerId="ADAL" clId="{0E983FC8-87D9-4632-B538-E58D6CE92D94}" dt="2024-03-11T19:13:25.175" v="2780" actId="122"/>
          <ac:spMkLst>
            <pc:docMk/>
            <pc:sldMk cId="2491368538" sldId="476"/>
            <ac:spMk id="2" creationId="{A05498B6-AC2E-8AB5-1FDC-1E027BBB9C07}"/>
          </ac:spMkLst>
        </pc:spChg>
        <pc:spChg chg="mod">
          <ac:chgData name="Covino Raffaele" userId="975c8998-4fbf-4cec-bc50-95e2038fa3c5" providerId="ADAL" clId="{0E983FC8-87D9-4632-B538-E58D6CE92D94}" dt="2024-03-11T19:13:23.001" v="2779" actId="123"/>
          <ac:spMkLst>
            <pc:docMk/>
            <pc:sldMk cId="2491368538" sldId="476"/>
            <ac:spMk id="3" creationId="{4E702B14-CA66-10B2-6070-23785D88C570}"/>
          </ac:spMkLst>
        </pc:spChg>
        <pc:spChg chg="del">
          <ac:chgData name="Covino Raffaele" userId="975c8998-4fbf-4cec-bc50-95e2038fa3c5" providerId="ADAL" clId="{0E983FC8-87D9-4632-B538-E58D6CE92D94}" dt="2024-03-11T19:13:18.060" v="2778" actId="26606"/>
          <ac:spMkLst>
            <pc:docMk/>
            <pc:sldMk cId="2491368538" sldId="476"/>
            <ac:spMk id="8" creationId="{1BB867FF-FC45-48F7-8104-F89BE54909F1}"/>
          </ac:spMkLst>
        </pc:spChg>
        <pc:spChg chg="del">
          <ac:chgData name="Covino Raffaele" userId="975c8998-4fbf-4cec-bc50-95e2038fa3c5" providerId="ADAL" clId="{0E983FC8-87D9-4632-B538-E58D6CE92D94}" dt="2024-03-11T19:13:18.060" v="2778" actId="26606"/>
          <ac:spMkLst>
            <pc:docMk/>
            <pc:sldMk cId="2491368538" sldId="476"/>
            <ac:spMk id="10" creationId="{8BB56887-D0D5-4F0C-9E19-7247EB83C8B7}"/>
          </ac:spMkLst>
        </pc:spChg>
        <pc:spChg chg="del">
          <ac:chgData name="Covino Raffaele" userId="975c8998-4fbf-4cec-bc50-95e2038fa3c5" providerId="ADAL" clId="{0E983FC8-87D9-4632-B538-E58D6CE92D94}" dt="2024-03-11T19:13:18.060" v="2778" actId="26606"/>
          <ac:spMkLst>
            <pc:docMk/>
            <pc:sldMk cId="2491368538" sldId="476"/>
            <ac:spMk id="12" creationId="{081E4A58-353D-44AE-B2FC-2A74E2E400F7}"/>
          </ac:spMkLst>
        </pc:spChg>
        <pc:spChg chg="add">
          <ac:chgData name="Covino Raffaele" userId="975c8998-4fbf-4cec-bc50-95e2038fa3c5" providerId="ADAL" clId="{0E983FC8-87D9-4632-B538-E58D6CE92D94}" dt="2024-03-11T19:13:18.060" v="2778" actId="26606"/>
          <ac:spMkLst>
            <pc:docMk/>
            <pc:sldMk cId="2491368538" sldId="476"/>
            <ac:spMk id="17" creationId="{1BB867FF-FC45-48F7-8104-F89BE54909F1}"/>
          </ac:spMkLst>
        </pc:spChg>
        <pc:spChg chg="add">
          <ac:chgData name="Covino Raffaele" userId="975c8998-4fbf-4cec-bc50-95e2038fa3c5" providerId="ADAL" clId="{0E983FC8-87D9-4632-B538-E58D6CE92D94}" dt="2024-03-11T19:13:18.060" v="2778" actId="26606"/>
          <ac:spMkLst>
            <pc:docMk/>
            <pc:sldMk cId="2491368538" sldId="476"/>
            <ac:spMk id="19" creationId="{8BB56887-D0D5-4F0C-9E19-7247EB83C8B7}"/>
          </ac:spMkLst>
        </pc:spChg>
        <pc:spChg chg="add">
          <ac:chgData name="Covino Raffaele" userId="975c8998-4fbf-4cec-bc50-95e2038fa3c5" providerId="ADAL" clId="{0E983FC8-87D9-4632-B538-E58D6CE92D94}" dt="2024-03-11T19:13:18.060" v="2778" actId="26606"/>
          <ac:spMkLst>
            <pc:docMk/>
            <pc:sldMk cId="2491368538" sldId="476"/>
            <ac:spMk id="21" creationId="{081E4A58-353D-44AE-B2FC-2A74E2E400F7}"/>
          </ac:spMkLst>
        </pc:spChg>
      </pc:sldChg>
      <pc:sldChg chg="modSp mod ord">
        <pc:chgData name="Covino Raffaele" userId="975c8998-4fbf-4cec-bc50-95e2038fa3c5" providerId="ADAL" clId="{0E983FC8-87D9-4632-B538-E58D6CE92D94}" dt="2024-03-11T19:10:36.850" v="2771"/>
        <pc:sldMkLst>
          <pc:docMk/>
          <pc:sldMk cId="2085729519" sldId="477"/>
        </pc:sldMkLst>
        <pc:spChg chg="mod">
          <ac:chgData name="Covino Raffaele" userId="975c8998-4fbf-4cec-bc50-95e2038fa3c5" providerId="ADAL" clId="{0E983FC8-87D9-4632-B538-E58D6CE92D94}" dt="2024-03-08T16:16:42.763" v="1800" actId="6549"/>
          <ac:spMkLst>
            <pc:docMk/>
            <pc:sldMk cId="2085729519" sldId="477"/>
            <ac:spMk id="2" creationId="{D64420A7-D9CB-B730-184C-A7FC14784FC8}"/>
          </ac:spMkLst>
        </pc:spChg>
        <pc:spChg chg="mod">
          <ac:chgData name="Covino Raffaele" userId="975c8998-4fbf-4cec-bc50-95e2038fa3c5" providerId="ADAL" clId="{0E983FC8-87D9-4632-B538-E58D6CE92D94}" dt="2024-03-08T16:16:38.353" v="1790" actId="108"/>
          <ac:spMkLst>
            <pc:docMk/>
            <pc:sldMk cId="2085729519" sldId="477"/>
            <ac:spMk id="3" creationId="{4FE0E50D-D341-B65E-7098-E6195516EF9F}"/>
          </ac:spMkLst>
        </pc:spChg>
      </pc:sldChg>
      <pc:sldChg chg="addSp delSp modSp mod setBg">
        <pc:chgData name="Covino Raffaele" userId="975c8998-4fbf-4cec-bc50-95e2038fa3c5" providerId="ADAL" clId="{0E983FC8-87D9-4632-B538-E58D6CE92D94}" dt="2024-03-08T16:33:26.880" v="1999" actId="26606"/>
        <pc:sldMkLst>
          <pc:docMk/>
          <pc:sldMk cId="1484756654" sldId="662"/>
        </pc:sldMkLst>
        <pc:spChg chg="mod ord">
          <ac:chgData name="Covino Raffaele" userId="975c8998-4fbf-4cec-bc50-95e2038fa3c5" providerId="ADAL" clId="{0E983FC8-87D9-4632-B538-E58D6CE92D94}" dt="2024-03-08T16:33:26.880" v="1999" actId="26606"/>
          <ac:spMkLst>
            <pc:docMk/>
            <pc:sldMk cId="1484756654" sldId="662"/>
            <ac:spMk id="2" creationId="{6EBAD383-443A-44C7-A1CD-0358786950B2}"/>
          </ac:spMkLst>
        </pc:spChg>
        <pc:spChg chg="mod">
          <ac:chgData name="Covino Raffaele" userId="975c8998-4fbf-4cec-bc50-95e2038fa3c5" providerId="ADAL" clId="{0E983FC8-87D9-4632-B538-E58D6CE92D94}" dt="2024-03-08T16:33:26.880" v="1999" actId="26606"/>
          <ac:spMkLst>
            <pc:docMk/>
            <pc:sldMk cId="1484756654" sldId="662"/>
            <ac:spMk id="9" creationId="{94C68ECA-F276-4F54-BAE4-ED59C7EB05B0}"/>
          </ac:spMkLst>
        </pc:spChg>
        <pc:spChg chg="add del">
          <ac:chgData name="Covino Raffaele" userId="975c8998-4fbf-4cec-bc50-95e2038fa3c5" providerId="ADAL" clId="{0E983FC8-87D9-4632-B538-E58D6CE92D94}" dt="2024-03-08T16:33:26.880" v="1999" actId="26606"/>
          <ac:spMkLst>
            <pc:docMk/>
            <pc:sldMk cId="1484756654" sldId="662"/>
            <ac:spMk id="14" creationId="{04812C46-200A-4DEB-A05E-3ED6C68C2387}"/>
          </ac:spMkLst>
        </pc:spChg>
        <pc:spChg chg="add del">
          <ac:chgData name="Covino Raffaele" userId="975c8998-4fbf-4cec-bc50-95e2038fa3c5" providerId="ADAL" clId="{0E983FC8-87D9-4632-B538-E58D6CE92D94}" dt="2024-03-08T16:33:26.880" v="1999" actId="26606"/>
          <ac:spMkLst>
            <pc:docMk/>
            <pc:sldMk cId="1484756654" sldId="662"/>
            <ac:spMk id="16" creationId="{D1EA859B-E555-4109-94F3-6700E046E008}"/>
          </ac:spMkLst>
        </pc:spChg>
        <pc:picChg chg="mod">
          <ac:chgData name="Covino Raffaele" userId="975c8998-4fbf-4cec-bc50-95e2038fa3c5" providerId="ADAL" clId="{0E983FC8-87D9-4632-B538-E58D6CE92D94}" dt="2024-03-08T16:33:26.880" v="1999" actId="26606"/>
          <ac:picMkLst>
            <pc:docMk/>
            <pc:sldMk cId="1484756654" sldId="662"/>
            <ac:picMk id="6" creationId="{0E9E4CD8-CFAD-4F8C-A999-60EAA5D99613}"/>
          </ac:picMkLst>
        </pc:picChg>
      </pc:sldChg>
      <pc:sldChg chg="new del">
        <pc:chgData name="Covino Raffaele" userId="975c8998-4fbf-4cec-bc50-95e2038fa3c5" providerId="ADAL" clId="{0E983FC8-87D9-4632-B538-E58D6CE92D94}" dt="2024-03-08T15:47:38.503" v="1437" actId="47"/>
        <pc:sldMkLst>
          <pc:docMk/>
          <pc:sldMk cId="1851584197" sldId="663"/>
        </pc:sldMkLst>
      </pc:sldChg>
      <pc:sldChg chg="addSp delSp modSp new mod setBg">
        <pc:chgData name="Covino Raffaele" userId="975c8998-4fbf-4cec-bc50-95e2038fa3c5" providerId="ADAL" clId="{0E983FC8-87D9-4632-B538-E58D6CE92D94}" dt="2024-03-08T16:05:19.884" v="1638" actId="20577"/>
        <pc:sldMkLst>
          <pc:docMk/>
          <pc:sldMk cId="3353217540" sldId="663"/>
        </pc:sldMkLst>
        <pc:spChg chg="mod">
          <ac:chgData name="Covino Raffaele" userId="975c8998-4fbf-4cec-bc50-95e2038fa3c5" providerId="ADAL" clId="{0E983FC8-87D9-4632-B538-E58D6CE92D94}" dt="2024-03-08T16:05:03.888" v="1635"/>
          <ac:spMkLst>
            <pc:docMk/>
            <pc:sldMk cId="3353217540" sldId="663"/>
            <ac:spMk id="2" creationId="{BF085ED3-A3A0-AA33-87C5-7A1CC4154311}"/>
          </ac:spMkLst>
        </pc:spChg>
        <pc:spChg chg="mod">
          <ac:chgData name="Covino Raffaele" userId="975c8998-4fbf-4cec-bc50-95e2038fa3c5" providerId="ADAL" clId="{0E983FC8-87D9-4632-B538-E58D6CE92D94}" dt="2024-03-08T16:05:19.884" v="1638" actId="20577"/>
          <ac:spMkLst>
            <pc:docMk/>
            <pc:sldMk cId="3353217540" sldId="663"/>
            <ac:spMk id="3" creationId="{033BFE84-DA46-A819-6201-FA00E266E562}"/>
          </ac:spMkLst>
        </pc:spChg>
        <pc:spChg chg="add del">
          <ac:chgData name="Covino Raffaele" userId="975c8998-4fbf-4cec-bc50-95e2038fa3c5" providerId="ADAL" clId="{0E983FC8-87D9-4632-B538-E58D6CE92D94}" dt="2024-03-08T16:03:10.856" v="1618" actId="26606"/>
          <ac:spMkLst>
            <pc:docMk/>
            <pc:sldMk cId="3353217540" sldId="663"/>
            <ac:spMk id="6" creationId="{C0763A76-9F1C-4FC5-82B7-DD475DA461B2}"/>
          </ac:spMkLst>
        </pc:spChg>
        <pc:spChg chg="add del">
          <ac:chgData name="Covino Raffaele" userId="975c8998-4fbf-4cec-bc50-95e2038fa3c5" providerId="ADAL" clId="{0E983FC8-87D9-4632-B538-E58D6CE92D94}" dt="2024-03-08T16:03:10.856" v="1618" actId="26606"/>
          <ac:spMkLst>
            <pc:docMk/>
            <pc:sldMk cId="3353217540" sldId="663"/>
            <ac:spMk id="7" creationId="{E81BF4F6-F2CF-4984-9D14-D6966D92F99F}"/>
          </ac:spMkLst>
        </pc:spChg>
        <pc:spChg chg="add del">
          <ac:chgData name="Covino Raffaele" userId="975c8998-4fbf-4cec-bc50-95e2038fa3c5" providerId="ADAL" clId="{0E983FC8-87D9-4632-B538-E58D6CE92D94}" dt="2024-03-08T16:02:51.279" v="1616" actId="26606"/>
          <ac:spMkLst>
            <pc:docMk/>
            <pc:sldMk cId="3353217540" sldId="663"/>
            <ac:spMk id="9" creationId="{2C61293E-6EBE-43EF-A52C-9BEBFD7679D4}"/>
          </ac:spMkLst>
        </pc:spChg>
        <pc:spChg chg="add del">
          <ac:chgData name="Covino Raffaele" userId="975c8998-4fbf-4cec-bc50-95e2038fa3c5" providerId="ADAL" clId="{0E983FC8-87D9-4632-B538-E58D6CE92D94}" dt="2024-03-08T16:03:23.658" v="1620" actId="26606"/>
          <ac:spMkLst>
            <pc:docMk/>
            <pc:sldMk cId="3353217540" sldId="663"/>
            <ac:spMk id="10" creationId="{8181FC64-B306-4821-98E2-780662EFC486}"/>
          </ac:spMkLst>
        </pc:spChg>
        <pc:spChg chg="add del">
          <ac:chgData name="Covino Raffaele" userId="975c8998-4fbf-4cec-bc50-95e2038fa3c5" providerId="ADAL" clId="{0E983FC8-87D9-4632-B538-E58D6CE92D94}" dt="2024-03-08T16:02:51.279" v="1616" actId="26606"/>
          <ac:spMkLst>
            <pc:docMk/>
            <pc:sldMk cId="3353217540" sldId="663"/>
            <ac:spMk id="11" creationId="{21540236-BFD5-4A9D-8840-4703E7F76825}"/>
          </ac:spMkLst>
        </pc:spChg>
        <pc:spChg chg="add del">
          <ac:chgData name="Covino Raffaele" userId="975c8998-4fbf-4cec-bc50-95e2038fa3c5" providerId="ADAL" clId="{0E983FC8-87D9-4632-B538-E58D6CE92D94}" dt="2024-03-08T16:03:23.658" v="1620" actId="26606"/>
          <ac:spMkLst>
            <pc:docMk/>
            <pc:sldMk cId="3353217540" sldId="663"/>
            <ac:spMk id="13" creationId="{F9EC3F91-A75C-4F74-867E-E4C28C13546B}"/>
          </ac:spMkLst>
        </pc:spChg>
        <pc:spChg chg="add del">
          <ac:chgData name="Covino Raffaele" userId="975c8998-4fbf-4cec-bc50-95e2038fa3c5" providerId="ADAL" clId="{0E983FC8-87D9-4632-B538-E58D6CE92D94}" dt="2024-03-08T16:03:23.658" v="1620" actId="26606"/>
          <ac:spMkLst>
            <pc:docMk/>
            <pc:sldMk cId="3353217540" sldId="663"/>
            <ac:spMk id="14" creationId="{5871FC61-DD4E-47D4-81FD-8A7E7D12B371}"/>
          </ac:spMkLst>
        </pc:spChg>
        <pc:spChg chg="add del">
          <ac:chgData name="Covino Raffaele" userId="975c8998-4fbf-4cec-bc50-95e2038fa3c5" providerId="ADAL" clId="{0E983FC8-87D9-4632-B538-E58D6CE92D94}" dt="2024-03-08T16:03:23.658" v="1620" actId="26606"/>
          <ac:spMkLst>
            <pc:docMk/>
            <pc:sldMk cId="3353217540" sldId="663"/>
            <ac:spMk id="15" creationId="{829A1E2C-5AC8-40FC-99E9-832069D39792}"/>
          </ac:spMkLst>
        </pc:spChg>
        <pc:spChg chg="add del">
          <ac:chgData name="Covino Raffaele" userId="975c8998-4fbf-4cec-bc50-95e2038fa3c5" providerId="ADAL" clId="{0E983FC8-87D9-4632-B538-E58D6CE92D94}" dt="2024-03-08T16:04:30.202" v="1622" actId="26606"/>
          <ac:spMkLst>
            <pc:docMk/>
            <pc:sldMk cId="3353217540" sldId="663"/>
            <ac:spMk id="16" creationId="{F944E337-3E5D-4A1F-A5A1-2057F25B8A7B}"/>
          </ac:spMkLst>
        </pc:spChg>
        <pc:spChg chg="add del">
          <ac:chgData name="Covino Raffaele" userId="975c8998-4fbf-4cec-bc50-95e2038fa3c5" providerId="ADAL" clId="{0E983FC8-87D9-4632-B538-E58D6CE92D94}" dt="2024-03-08T16:04:30.202" v="1622" actId="26606"/>
          <ac:spMkLst>
            <pc:docMk/>
            <pc:sldMk cId="3353217540" sldId="663"/>
            <ac:spMk id="17" creationId="{4DA50D69-7CF7-4844-B844-A2B821C77F24}"/>
          </ac:spMkLst>
        </pc:spChg>
        <pc:spChg chg="add">
          <ac:chgData name="Covino Raffaele" userId="975c8998-4fbf-4cec-bc50-95e2038fa3c5" providerId="ADAL" clId="{0E983FC8-87D9-4632-B538-E58D6CE92D94}" dt="2024-03-08T16:04:40.875" v="1625" actId="26606"/>
          <ac:spMkLst>
            <pc:docMk/>
            <pc:sldMk cId="3353217540" sldId="663"/>
            <ac:spMk id="19" creationId="{F944E337-3E5D-4A1F-A5A1-2057F25B8A7B}"/>
          </ac:spMkLst>
        </pc:spChg>
        <pc:spChg chg="add del">
          <ac:chgData name="Covino Raffaele" userId="975c8998-4fbf-4cec-bc50-95e2038fa3c5" providerId="ADAL" clId="{0E983FC8-87D9-4632-B538-E58D6CE92D94}" dt="2024-03-08T16:04:32.108" v="1624" actId="26606"/>
          <ac:spMkLst>
            <pc:docMk/>
            <pc:sldMk cId="3353217540" sldId="663"/>
            <ac:spMk id="20" creationId="{99192C51-B764-4A9B-9587-5EF8B628B8D9}"/>
          </ac:spMkLst>
        </pc:spChg>
        <pc:spChg chg="add">
          <ac:chgData name="Covino Raffaele" userId="975c8998-4fbf-4cec-bc50-95e2038fa3c5" providerId="ADAL" clId="{0E983FC8-87D9-4632-B538-E58D6CE92D94}" dt="2024-03-08T16:04:40.875" v="1625" actId="26606"/>
          <ac:spMkLst>
            <pc:docMk/>
            <pc:sldMk cId="3353217540" sldId="663"/>
            <ac:spMk id="22" creationId="{4DA50D69-7CF7-4844-B844-A2B821C77F24}"/>
          </ac:spMkLst>
        </pc:spChg>
        <pc:picChg chg="add del">
          <ac:chgData name="Covino Raffaele" userId="975c8998-4fbf-4cec-bc50-95e2038fa3c5" providerId="ADAL" clId="{0E983FC8-87D9-4632-B538-E58D6CE92D94}" dt="2024-03-08T16:02:51.279" v="1616" actId="26606"/>
          <ac:picMkLst>
            <pc:docMk/>
            <pc:sldMk cId="3353217540" sldId="663"/>
            <ac:picMk id="5" creationId="{61E11712-CCFF-C73C-B1DC-305A675431B8}"/>
          </ac:picMkLst>
        </pc:picChg>
        <pc:picChg chg="add del">
          <ac:chgData name="Covino Raffaele" userId="975c8998-4fbf-4cec-bc50-95e2038fa3c5" providerId="ADAL" clId="{0E983FC8-87D9-4632-B538-E58D6CE92D94}" dt="2024-03-08T16:03:10.856" v="1618" actId="26606"/>
          <ac:picMkLst>
            <pc:docMk/>
            <pc:sldMk cId="3353217540" sldId="663"/>
            <ac:picMk id="8" creationId="{6F3F6BC1-D203-52DA-CF5E-1E2793F5747C}"/>
          </ac:picMkLst>
        </pc:picChg>
        <pc:picChg chg="add del">
          <ac:chgData name="Covino Raffaele" userId="975c8998-4fbf-4cec-bc50-95e2038fa3c5" providerId="ADAL" clId="{0E983FC8-87D9-4632-B538-E58D6CE92D94}" dt="2024-03-08T16:03:23.658" v="1620" actId="26606"/>
          <ac:picMkLst>
            <pc:docMk/>
            <pc:sldMk cId="3353217540" sldId="663"/>
            <ac:picMk id="12" creationId="{6C059FD9-036A-8845-B976-A40C80A062A4}"/>
          </ac:picMkLst>
        </pc:picChg>
        <pc:picChg chg="add del">
          <ac:chgData name="Covino Raffaele" userId="975c8998-4fbf-4cec-bc50-95e2038fa3c5" providerId="ADAL" clId="{0E983FC8-87D9-4632-B538-E58D6CE92D94}" dt="2024-03-08T16:04:30.202" v="1622" actId="26606"/>
          <ac:picMkLst>
            <pc:docMk/>
            <pc:sldMk cId="3353217540" sldId="663"/>
            <ac:picMk id="18" creationId="{E14A3CAC-CF54-EE55-77FD-84FBCA98D6C7}"/>
          </ac:picMkLst>
        </pc:picChg>
        <pc:picChg chg="add del">
          <ac:chgData name="Covino Raffaele" userId="975c8998-4fbf-4cec-bc50-95e2038fa3c5" providerId="ADAL" clId="{0E983FC8-87D9-4632-B538-E58D6CE92D94}" dt="2024-03-08T16:04:32.108" v="1624" actId="26606"/>
          <ac:picMkLst>
            <pc:docMk/>
            <pc:sldMk cId="3353217540" sldId="663"/>
            <ac:picMk id="21" creationId="{E8312075-84F3-FDA4-3FCC-5F91919C14C0}"/>
          </ac:picMkLst>
        </pc:picChg>
        <pc:picChg chg="add">
          <ac:chgData name="Covino Raffaele" userId="975c8998-4fbf-4cec-bc50-95e2038fa3c5" providerId="ADAL" clId="{0E983FC8-87D9-4632-B538-E58D6CE92D94}" dt="2024-03-08T16:04:40.875" v="1625" actId="26606"/>
          <ac:picMkLst>
            <pc:docMk/>
            <pc:sldMk cId="3353217540" sldId="663"/>
            <ac:picMk id="23" creationId="{E14A3CAC-CF54-EE55-77FD-84FBCA98D6C7}"/>
          </ac:picMkLst>
        </pc:picChg>
      </pc:sldChg>
      <pc:sldChg chg="addSp delSp modSp new mod setBg">
        <pc:chgData name="Covino Raffaele" userId="975c8998-4fbf-4cec-bc50-95e2038fa3c5" providerId="ADAL" clId="{0E983FC8-87D9-4632-B538-E58D6CE92D94}" dt="2024-03-08T16:32:35.530" v="1990" actId="113"/>
        <pc:sldMkLst>
          <pc:docMk/>
          <pc:sldMk cId="2105029484" sldId="664"/>
        </pc:sldMkLst>
        <pc:spChg chg="mod">
          <ac:chgData name="Covino Raffaele" userId="975c8998-4fbf-4cec-bc50-95e2038fa3c5" providerId="ADAL" clId="{0E983FC8-87D9-4632-B538-E58D6CE92D94}" dt="2024-03-08T16:32:35.530" v="1990" actId="113"/>
          <ac:spMkLst>
            <pc:docMk/>
            <pc:sldMk cId="2105029484" sldId="664"/>
            <ac:spMk id="2" creationId="{5E73D09A-0A86-B7B0-2199-131B13BABB3E}"/>
          </ac:spMkLst>
        </pc:spChg>
        <pc:spChg chg="mod">
          <ac:chgData name="Covino Raffaele" userId="975c8998-4fbf-4cec-bc50-95e2038fa3c5" providerId="ADAL" clId="{0E983FC8-87D9-4632-B538-E58D6CE92D94}" dt="2024-03-08T16:32:27.922" v="1989" actId="2710"/>
          <ac:spMkLst>
            <pc:docMk/>
            <pc:sldMk cId="2105029484" sldId="664"/>
            <ac:spMk id="3" creationId="{C0CCCF86-057E-5938-8448-32B18C410CC6}"/>
          </ac:spMkLst>
        </pc:spChg>
        <pc:spChg chg="add del">
          <ac:chgData name="Covino Raffaele" userId="975c8998-4fbf-4cec-bc50-95e2038fa3c5" providerId="ADAL" clId="{0E983FC8-87D9-4632-B538-E58D6CE92D94}" dt="2024-03-08T16:31:36.730" v="1970" actId="26606"/>
          <ac:spMkLst>
            <pc:docMk/>
            <pc:sldMk cId="2105029484" sldId="664"/>
            <ac:spMk id="9" creationId="{3ECBE1F1-D69B-4AFA-ABD5-8E41720EF6DE}"/>
          </ac:spMkLst>
        </pc:spChg>
        <pc:spChg chg="add del">
          <ac:chgData name="Covino Raffaele" userId="975c8998-4fbf-4cec-bc50-95e2038fa3c5" providerId="ADAL" clId="{0E983FC8-87D9-4632-B538-E58D6CE92D94}" dt="2024-03-08T16:31:36.730" v="1970" actId="26606"/>
          <ac:spMkLst>
            <pc:docMk/>
            <pc:sldMk cId="2105029484" sldId="664"/>
            <ac:spMk id="11" creationId="{603A6265-E10C-4B85-9C20-E75FCAF9CC63}"/>
          </ac:spMkLst>
        </pc:spChg>
        <pc:spChg chg="add">
          <ac:chgData name="Covino Raffaele" userId="975c8998-4fbf-4cec-bc50-95e2038fa3c5" providerId="ADAL" clId="{0E983FC8-87D9-4632-B538-E58D6CE92D94}" dt="2024-03-08T16:31:36.746" v="1971" actId="26606"/>
          <ac:spMkLst>
            <pc:docMk/>
            <pc:sldMk cId="2105029484" sldId="664"/>
            <ac:spMk id="13" creationId="{E51BA4DF-2BD4-4EC2-B1DB-B27C8AC71864}"/>
          </ac:spMkLst>
        </pc:spChg>
        <pc:picChg chg="add del">
          <ac:chgData name="Covino Raffaele" userId="975c8998-4fbf-4cec-bc50-95e2038fa3c5" providerId="ADAL" clId="{0E983FC8-87D9-4632-B538-E58D6CE92D94}" dt="2024-03-08T16:31:36.730" v="1970" actId="26606"/>
          <ac:picMkLst>
            <pc:docMk/>
            <pc:sldMk cId="2105029484" sldId="664"/>
            <ac:picMk id="5" creationId="{D9B9CAC2-4553-1EBC-9C9E-8974E33EC436}"/>
          </ac:picMkLst>
        </pc:picChg>
        <pc:picChg chg="add">
          <ac:chgData name="Covino Raffaele" userId="975c8998-4fbf-4cec-bc50-95e2038fa3c5" providerId="ADAL" clId="{0E983FC8-87D9-4632-B538-E58D6CE92D94}" dt="2024-03-08T16:31:36.746" v="1971" actId="26606"/>
          <ac:picMkLst>
            <pc:docMk/>
            <pc:sldMk cId="2105029484" sldId="664"/>
            <ac:picMk id="14" creationId="{A8F15FDD-3A13-891C-6263-55A64D23510C}"/>
          </ac:picMkLst>
        </pc:picChg>
      </pc:sldChg>
      <pc:sldChg chg="addSp delSp modSp new mod setBg">
        <pc:chgData name="Covino Raffaele" userId="975c8998-4fbf-4cec-bc50-95e2038fa3c5" providerId="ADAL" clId="{0E983FC8-87D9-4632-B538-E58D6CE92D94}" dt="2024-03-11T15:44:23.227" v="2769" actId="14100"/>
        <pc:sldMkLst>
          <pc:docMk/>
          <pc:sldMk cId="208156392" sldId="666"/>
        </pc:sldMkLst>
        <pc:spChg chg="mod">
          <ac:chgData name="Covino Raffaele" userId="975c8998-4fbf-4cec-bc50-95e2038fa3c5" providerId="ADAL" clId="{0E983FC8-87D9-4632-B538-E58D6CE92D94}" dt="2024-03-11T15:44:23.227" v="2769" actId="14100"/>
          <ac:spMkLst>
            <pc:docMk/>
            <pc:sldMk cId="208156392" sldId="666"/>
            <ac:spMk id="2" creationId="{241150EB-7D34-9FB5-481E-7CBDC62BEF57}"/>
          </ac:spMkLst>
        </pc:spChg>
        <pc:spChg chg="mod">
          <ac:chgData name="Covino Raffaele" userId="975c8998-4fbf-4cec-bc50-95e2038fa3c5" providerId="ADAL" clId="{0E983FC8-87D9-4632-B538-E58D6CE92D94}" dt="2024-03-11T15:44:04.367" v="2764" actId="115"/>
          <ac:spMkLst>
            <pc:docMk/>
            <pc:sldMk cId="208156392" sldId="666"/>
            <ac:spMk id="3" creationId="{0DA6AC80-1D8D-8D05-24D7-9864FE66B1B4}"/>
          </ac:spMkLst>
        </pc:spChg>
        <pc:spChg chg="add del">
          <ac:chgData name="Covino Raffaele" userId="975c8998-4fbf-4cec-bc50-95e2038fa3c5" providerId="ADAL" clId="{0E983FC8-87D9-4632-B538-E58D6CE92D94}" dt="2024-03-11T15:41:09.592" v="2683" actId="26606"/>
          <ac:spMkLst>
            <pc:docMk/>
            <pc:sldMk cId="208156392" sldId="666"/>
            <ac:spMk id="8" creationId="{777A147A-9ED8-46B4-8660-1B3C2AA880B5}"/>
          </ac:spMkLst>
        </pc:spChg>
        <pc:spChg chg="add del">
          <ac:chgData name="Covino Raffaele" userId="975c8998-4fbf-4cec-bc50-95e2038fa3c5" providerId="ADAL" clId="{0E983FC8-87D9-4632-B538-E58D6CE92D94}" dt="2024-03-11T15:41:09.592" v="2683" actId="26606"/>
          <ac:spMkLst>
            <pc:docMk/>
            <pc:sldMk cId="208156392" sldId="666"/>
            <ac:spMk id="10" creationId="{5D6C15A0-C087-4593-8414-2B4EC1CDC3DE}"/>
          </ac:spMkLst>
        </pc:spChg>
        <pc:spChg chg="add">
          <ac:chgData name="Covino Raffaele" userId="975c8998-4fbf-4cec-bc50-95e2038fa3c5" providerId="ADAL" clId="{0E983FC8-87D9-4632-B538-E58D6CE92D94}" dt="2024-03-11T15:41:09.607" v="2684" actId="26606"/>
          <ac:spMkLst>
            <pc:docMk/>
            <pc:sldMk cId="208156392" sldId="666"/>
            <ac:spMk id="12" creationId="{100EDD19-6802-4EC3-95CE-CFFAB042CFD6}"/>
          </ac:spMkLst>
        </pc:spChg>
        <pc:spChg chg="add">
          <ac:chgData name="Covino Raffaele" userId="975c8998-4fbf-4cec-bc50-95e2038fa3c5" providerId="ADAL" clId="{0E983FC8-87D9-4632-B538-E58D6CE92D94}" dt="2024-03-11T15:41:09.607" v="2684" actId="26606"/>
          <ac:spMkLst>
            <pc:docMk/>
            <pc:sldMk cId="208156392" sldId="666"/>
            <ac:spMk id="13" creationId="{DB17E863-922E-4C26-BD64-E8FD41D2866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95C13-01F0-411C-BEF3-D3CB6BE2DC1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106B30-3829-46D8-9A2C-4A809F1E1D07}">
      <dgm:prSet/>
      <dgm:spPr/>
      <dgm:t>
        <a:bodyPr/>
        <a:lstStyle/>
        <a:p>
          <a:pPr algn="just"/>
          <a:r>
            <a:rPr lang="it-IT" dirty="0"/>
            <a:t>Verifica se una disposizione apparentemente neutra pone lavoratrici e lavoratori «in posizione di particolare svantaggio» rendendola gravosa se non addirittura impraticabile (Caso cambio appalto)</a:t>
          </a:r>
          <a:endParaRPr lang="en-US" dirty="0"/>
        </a:p>
      </dgm:t>
    </dgm:pt>
    <dgm:pt modelId="{ADF7F0DA-BC24-4AB5-9BD3-F547AFC62162}" type="parTrans" cxnId="{DAFA5D2B-EF16-402D-88C6-5F234993916C}">
      <dgm:prSet/>
      <dgm:spPr/>
      <dgm:t>
        <a:bodyPr/>
        <a:lstStyle/>
        <a:p>
          <a:endParaRPr lang="en-US"/>
        </a:p>
      </dgm:t>
    </dgm:pt>
    <dgm:pt modelId="{F3BD9B18-0443-4392-8977-58CD68D344CC}" type="sibTrans" cxnId="{DAFA5D2B-EF16-402D-88C6-5F234993916C}">
      <dgm:prSet/>
      <dgm:spPr/>
      <dgm:t>
        <a:bodyPr/>
        <a:lstStyle/>
        <a:p>
          <a:endParaRPr lang="en-US"/>
        </a:p>
      </dgm:t>
    </dgm:pt>
    <dgm:pt modelId="{529A2BFE-4AEA-487F-9A0E-3DFAE167E52A}">
      <dgm:prSet/>
      <dgm:spPr/>
      <dgm:t>
        <a:bodyPr/>
        <a:lstStyle/>
        <a:p>
          <a:pPr algn="just"/>
          <a:r>
            <a:rPr lang="it-IT" b="0" i="0" dirty="0"/>
            <a:t>1.1 La configurabilità di una discriminazione diretta si fonda sulla </a:t>
          </a:r>
          <a:r>
            <a:rPr lang="it-IT" b="1" i="0" dirty="0"/>
            <a:t>prova di un collegamento diretto tra fattore di rischio e condotta contestata</a:t>
          </a:r>
          <a:r>
            <a:rPr lang="it-IT" b="0" i="0" dirty="0"/>
            <a:t>.</a:t>
          </a:r>
          <a:endParaRPr lang="en-US" dirty="0"/>
        </a:p>
      </dgm:t>
    </dgm:pt>
    <dgm:pt modelId="{A4977E28-16A8-45D7-8933-28E2CF23A887}" type="parTrans" cxnId="{60208349-F52A-4424-AA7F-BF6C73843288}">
      <dgm:prSet/>
      <dgm:spPr/>
      <dgm:t>
        <a:bodyPr/>
        <a:lstStyle/>
        <a:p>
          <a:endParaRPr lang="en-US"/>
        </a:p>
      </dgm:t>
    </dgm:pt>
    <dgm:pt modelId="{2086F299-CEDB-4A02-BE33-80B5F582522C}" type="sibTrans" cxnId="{60208349-F52A-4424-AA7F-BF6C73843288}">
      <dgm:prSet/>
      <dgm:spPr/>
      <dgm:t>
        <a:bodyPr/>
        <a:lstStyle/>
        <a:p>
          <a:endParaRPr lang="en-US"/>
        </a:p>
      </dgm:t>
    </dgm:pt>
    <dgm:pt modelId="{C8F6D80E-CC49-414E-B474-9EFFD26D9373}">
      <dgm:prSet custT="1"/>
      <dgm:spPr/>
      <dgm:t>
        <a:bodyPr/>
        <a:lstStyle/>
        <a:p>
          <a:pPr algn="just"/>
          <a:r>
            <a:rPr lang="it-IT" sz="2500" kern="1200" dirty="0"/>
            <a:t>1.2 </a:t>
          </a:r>
          <a:r>
            <a:rPr lang="it-IT" sz="25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Nella discriminazione indiretta </a:t>
          </a:r>
          <a:r>
            <a:rPr lang="it-IT" sz="2500" b="0" i="0" kern="1200" dirty="0"/>
            <a:t>l’</a:t>
          </a:r>
          <a:r>
            <a:rPr lang="it-IT" sz="2500" b="0" i="1" kern="1200" dirty="0"/>
            <a:t>animus </a:t>
          </a:r>
          <a:r>
            <a:rPr lang="it-IT" sz="2500" b="0" i="1" kern="1200" dirty="0" err="1"/>
            <a:t>discriminandi</a:t>
          </a:r>
          <a:r>
            <a:rPr lang="it-IT" sz="2500" b="0" i="1" kern="1200" dirty="0"/>
            <a:t> </a:t>
          </a:r>
          <a:r>
            <a:rPr lang="it-IT" sz="2500" b="0" i="0" kern="1200" dirty="0"/>
            <a:t>non è una componente significativa, quale criterio univoco, essendo necessario il complessivo apprezzamento del caso concreto.</a:t>
          </a:r>
          <a:endParaRPr lang="en-US" sz="2500" kern="1200" dirty="0"/>
        </a:p>
      </dgm:t>
    </dgm:pt>
    <dgm:pt modelId="{2E01B91E-17F8-471B-A233-A4D07DF0AB4A}" type="parTrans" cxnId="{6534BCDE-044B-421F-9837-7284DBBBA7F3}">
      <dgm:prSet/>
      <dgm:spPr/>
      <dgm:t>
        <a:bodyPr/>
        <a:lstStyle/>
        <a:p>
          <a:endParaRPr lang="en-US"/>
        </a:p>
      </dgm:t>
    </dgm:pt>
    <dgm:pt modelId="{266C07F8-D6D1-4884-AA5E-21FC1A78284E}" type="sibTrans" cxnId="{6534BCDE-044B-421F-9837-7284DBBBA7F3}">
      <dgm:prSet/>
      <dgm:spPr/>
      <dgm:t>
        <a:bodyPr/>
        <a:lstStyle/>
        <a:p>
          <a:endParaRPr lang="en-US"/>
        </a:p>
      </dgm:t>
    </dgm:pt>
    <dgm:pt modelId="{42885FDF-ED0B-4D3C-961B-1A5B1587EE14}" type="pres">
      <dgm:prSet presAssocID="{17595C13-01F0-411C-BEF3-D3CB6BE2DC15}" presName="vert0" presStyleCnt="0">
        <dgm:presLayoutVars>
          <dgm:dir/>
          <dgm:animOne val="branch"/>
          <dgm:animLvl val="lvl"/>
        </dgm:presLayoutVars>
      </dgm:prSet>
      <dgm:spPr/>
    </dgm:pt>
    <dgm:pt modelId="{1C55D6CE-E3BF-42CE-91B2-4A2427F15A12}" type="pres">
      <dgm:prSet presAssocID="{20106B30-3829-46D8-9A2C-4A809F1E1D07}" presName="thickLine" presStyleLbl="alignNode1" presStyleIdx="0" presStyleCnt="3"/>
      <dgm:spPr/>
    </dgm:pt>
    <dgm:pt modelId="{13EE54B3-9539-478B-8851-2743A4E37E22}" type="pres">
      <dgm:prSet presAssocID="{20106B30-3829-46D8-9A2C-4A809F1E1D07}" presName="horz1" presStyleCnt="0"/>
      <dgm:spPr/>
    </dgm:pt>
    <dgm:pt modelId="{A68D063C-64E5-4289-800C-9E9909B7A571}" type="pres">
      <dgm:prSet presAssocID="{20106B30-3829-46D8-9A2C-4A809F1E1D07}" presName="tx1" presStyleLbl="revTx" presStyleIdx="0" presStyleCnt="3"/>
      <dgm:spPr/>
    </dgm:pt>
    <dgm:pt modelId="{41A9E211-7321-428D-B758-3C45DBC7FB15}" type="pres">
      <dgm:prSet presAssocID="{20106B30-3829-46D8-9A2C-4A809F1E1D07}" presName="vert1" presStyleCnt="0"/>
      <dgm:spPr/>
    </dgm:pt>
    <dgm:pt modelId="{CF50DDE4-9D86-41C7-B9AB-20FC5667C0DC}" type="pres">
      <dgm:prSet presAssocID="{529A2BFE-4AEA-487F-9A0E-3DFAE167E52A}" presName="thickLine" presStyleLbl="alignNode1" presStyleIdx="1" presStyleCnt="3"/>
      <dgm:spPr/>
    </dgm:pt>
    <dgm:pt modelId="{6A19DB18-63E1-4D2E-8E6E-16940F7EB932}" type="pres">
      <dgm:prSet presAssocID="{529A2BFE-4AEA-487F-9A0E-3DFAE167E52A}" presName="horz1" presStyleCnt="0"/>
      <dgm:spPr/>
    </dgm:pt>
    <dgm:pt modelId="{BC76FBC8-5158-442E-8ACC-A887F1F004D7}" type="pres">
      <dgm:prSet presAssocID="{529A2BFE-4AEA-487F-9A0E-3DFAE167E52A}" presName="tx1" presStyleLbl="revTx" presStyleIdx="1" presStyleCnt="3" custScaleY="105888"/>
      <dgm:spPr/>
    </dgm:pt>
    <dgm:pt modelId="{6E73F34C-349C-418B-A14F-4E2CBE6ED741}" type="pres">
      <dgm:prSet presAssocID="{529A2BFE-4AEA-487F-9A0E-3DFAE167E52A}" presName="vert1" presStyleCnt="0"/>
      <dgm:spPr/>
    </dgm:pt>
    <dgm:pt modelId="{AA10432E-F134-48DB-9F97-3D8CCC9C9E93}" type="pres">
      <dgm:prSet presAssocID="{C8F6D80E-CC49-414E-B474-9EFFD26D9373}" presName="thickLine" presStyleLbl="alignNode1" presStyleIdx="2" presStyleCnt="3"/>
      <dgm:spPr/>
    </dgm:pt>
    <dgm:pt modelId="{1F4E60D0-BD63-4897-989C-A59CF9DC864C}" type="pres">
      <dgm:prSet presAssocID="{C8F6D80E-CC49-414E-B474-9EFFD26D9373}" presName="horz1" presStyleCnt="0"/>
      <dgm:spPr/>
    </dgm:pt>
    <dgm:pt modelId="{9FB85189-5351-48E4-8F8F-296BB6C1C28D}" type="pres">
      <dgm:prSet presAssocID="{C8F6D80E-CC49-414E-B474-9EFFD26D9373}" presName="tx1" presStyleLbl="revTx" presStyleIdx="2" presStyleCnt="3" custScaleY="146379"/>
      <dgm:spPr/>
    </dgm:pt>
    <dgm:pt modelId="{62EDE472-828C-42EA-A3E6-A24C4D2FC572}" type="pres">
      <dgm:prSet presAssocID="{C8F6D80E-CC49-414E-B474-9EFFD26D9373}" presName="vert1" presStyleCnt="0"/>
      <dgm:spPr/>
    </dgm:pt>
  </dgm:ptLst>
  <dgm:cxnLst>
    <dgm:cxn modelId="{76D32711-D964-4AE4-BA97-7A4F7BC2A183}" type="presOf" srcId="{20106B30-3829-46D8-9A2C-4A809F1E1D07}" destId="{A68D063C-64E5-4289-800C-9E9909B7A571}" srcOrd="0" destOrd="0" presId="urn:microsoft.com/office/officeart/2008/layout/LinedList"/>
    <dgm:cxn modelId="{DAFA5D2B-EF16-402D-88C6-5F234993916C}" srcId="{17595C13-01F0-411C-BEF3-D3CB6BE2DC15}" destId="{20106B30-3829-46D8-9A2C-4A809F1E1D07}" srcOrd="0" destOrd="0" parTransId="{ADF7F0DA-BC24-4AB5-9BD3-F547AFC62162}" sibTransId="{F3BD9B18-0443-4392-8977-58CD68D344CC}"/>
    <dgm:cxn modelId="{293C6B45-2CD9-4229-9BB1-5A4243E667A2}" type="presOf" srcId="{C8F6D80E-CC49-414E-B474-9EFFD26D9373}" destId="{9FB85189-5351-48E4-8F8F-296BB6C1C28D}" srcOrd="0" destOrd="0" presId="urn:microsoft.com/office/officeart/2008/layout/LinedList"/>
    <dgm:cxn modelId="{60208349-F52A-4424-AA7F-BF6C73843288}" srcId="{17595C13-01F0-411C-BEF3-D3CB6BE2DC15}" destId="{529A2BFE-4AEA-487F-9A0E-3DFAE167E52A}" srcOrd="1" destOrd="0" parTransId="{A4977E28-16A8-45D7-8933-28E2CF23A887}" sibTransId="{2086F299-CEDB-4A02-BE33-80B5F582522C}"/>
    <dgm:cxn modelId="{2681DB51-DE3F-471C-9D70-0ADCB7E17BA9}" type="presOf" srcId="{529A2BFE-4AEA-487F-9A0E-3DFAE167E52A}" destId="{BC76FBC8-5158-442E-8ACC-A887F1F004D7}" srcOrd="0" destOrd="0" presId="urn:microsoft.com/office/officeart/2008/layout/LinedList"/>
    <dgm:cxn modelId="{E2B148D3-3A86-49F6-99F4-B672F9787DDF}" type="presOf" srcId="{17595C13-01F0-411C-BEF3-D3CB6BE2DC15}" destId="{42885FDF-ED0B-4D3C-961B-1A5B1587EE14}" srcOrd="0" destOrd="0" presId="urn:microsoft.com/office/officeart/2008/layout/LinedList"/>
    <dgm:cxn modelId="{6534BCDE-044B-421F-9837-7284DBBBA7F3}" srcId="{17595C13-01F0-411C-BEF3-D3CB6BE2DC15}" destId="{C8F6D80E-CC49-414E-B474-9EFFD26D9373}" srcOrd="2" destOrd="0" parTransId="{2E01B91E-17F8-471B-A233-A4D07DF0AB4A}" sibTransId="{266C07F8-D6D1-4884-AA5E-21FC1A78284E}"/>
    <dgm:cxn modelId="{7C248B3E-903D-4E06-B263-6347D0D2F258}" type="presParOf" srcId="{42885FDF-ED0B-4D3C-961B-1A5B1587EE14}" destId="{1C55D6CE-E3BF-42CE-91B2-4A2427F15A12}" srcOrd="0" destOrd="0" presId="urn:microsoft.com/office/officeart/2008/layout/LinedList"/>
    <dgm:cxn modelId="{F10FB064-E52C-4822-A5B5-10376004AC85}" type="presParOf" srcId="{42885FDF-ED0B-4D3C-961B-1A5B1587EE14}" destId="{13EE54B3-9539-478B-8851-2743A4E37E22}" srcOrd="1" destOrd="0" presId="urn:microsoft.com/office/officeart/2008/layout/LinedList"/>
    <dgm:cxn modelId="{C6C534FB-CE8B-407E-BC68-8C04D4B8A5A2}" type="presParOf" srcId="{13EE54B3-9539-478B-8851-2743A4E37E22}" destId="{A68D063C-64E5-4289-800C-9E9909B7A571}" srcOrd="0" destOrd="0" presId="urn:microsoft.com/office/officeart/2008/layout/LinedList"/>
    <dgm:cxn modelId="{8966F42C-7C07-4820-A1DD-5D598A22ADB0}" type="presParOf" srcId="{13EE54B3-9539-478B-8851-2743A4E37E22}" destId="{41A9E211-7321-428D-B758-3C45DBC7FB15}" srcOrd="1" destOrd="0" presId="urn:microsoft.com/office/officeart/2008/layout/LinedList"/>
    <dgm:cxn modelId="{2973633A-69B7-471A-93E0-F03F051D7018}" type="presParOf" srcId="{42885FDF-ED0B-4D3C-961B-1A5B1587EE14}" destId="{CF50DDE4-9D86-41C7-B9AB-20FC5667C0DC}" srcOrd="2" destOrd="0" presId="urn:microsoft.com/office/officeart/2008/layout/LinedList"/>
    <dgm:cxn modelId="{E5260463-7FAB-432B-B1FA-55AB4DA31796}" type="presParOf" srcId="{42885FDF-ED0B-4D3C-961B-1A5B1587EE14}" destId="{6A19DB18-63E1-4D2E-8E6E-16940F7EB932}" srcOrd="3" destOrd="0" presId="urn:microsoft.com/office/officeart/2008/layout/LinedList"/>
    <dgm:cxn modelId="{2B3E8696-706F-47E2-9898-73E2FA8DA8CB}" type="presParOf" srcId="{6A19DB18-63E1-4D2E-8E6E-16940F7EB932}" destId="{BC76FBC8-5158-442E-8ACC-A887F1F004D7}" srcOrd="0" destOrd="0" presId="urn:microsoft.com/office/officeart/2008/layout/LinedList"/>
    <dgm:cxn modelId="{89F1754F-9923-4C82-AC47-ABAC4937DDF6}" type="presParOf" srcId="{6A19DB18-63E1-4D2E-8E6E-16940F7EB932}" destId="{6E73F34C-349C-418B-A14F-4E2CBE6ED741}" srcOrd="1" destOrd="0" presId="urn:microsoft.com/office/officeart/2008/layout/LinedList"/>
    <dgm:cxn modelId="{407548D0-0DA7-405D-8A73-3EB6AF5E6A80}" type="presParOf" srcId="{42885FDF-ED0B-4D3C-961B-1A5B1587EE14}" destId="{AA10432E-F134-48DB-9F97-3D8CCC9C9E93}" srcOrd="4" destOrd="0" presId="urn:microsoft.com/office/officeart/2008/layout/LinedList"/>
    <dgm:cxn modelId="{FBA896C9-7850-402D-A9BC-5B741F721855}" type="presParOf" srcId="{42885FDF-ED0B-4D3C-961B-1A5B1587EE14}" destId="{1F4E60D0-BD63-4897-989C-A59CF9DC864C}" srcOrd="5" destOrd="0" presId="urn:microsoft.com/office/officeart/2008/layout/LinedList"/>
    <dgm:cxn modelId="{55986124-FD1F-4AA8-AF99-EFA715A9F689}" type="presParOf" srcId="{1F4E60D0-BD63-4897-989C-A59CF9DC864C}" destId="{9FB85189-5351-48E4-8F8F-296BB6C1C28D}" srcOrd="0" destOrd="0" presId="urn:microsoft.com/office/officeart/2008/layout/LinedList"/>
    <dgm:cxn modelId="{95072497-B51D-427C-BB0A-56F27B20C4FF}" type="presParOf" srcId="{1F4E60D0-BD63-4897-989C-A59CF9DC864C}" destId="{62EDE472-828C-42EA-A3E6-A24C4D2FC5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5D6CE-E3BF-42CE-91B2-4A2427F15A12}">
      <dsp:nvSpPr>
        <dsp:cNvPr id="0" name=""/>
        <dsp:cNvSpPr/>
      </dsp:nvSpPr>
      <dsp:spPr>
        <a:xfrm>
          <a:off x="0" y="1856"/>
          <a:ext cx="70450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D063C-64E5-4289-800C-9E9909B7A571}">
      <dsp:nvSpPr>
        <dsp:cNvPr id="0" name=""/>
        <dsp:cNvSpPr/>
      </dsp:nvSpPr>
      <dsp:spPr>
        <a:xfrm>
          <a:off x="0" y="1856"/>
          <a:ext cx="7045037" cy="162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Verifica se una disposizione apparentemente neutra pone lavoratrici e lavoratori «in posizione di particolare svantaggio» rendendola gravosa se non addirittura impraticabile (Caso cambio appalto)</a:t>
          </a:r>
          <a:endParaRPr lang="en-US" sz="2500" kern="1200" dirty="0"/>
        </a:p>
      </dsp:txBody>
      <dsp:txXfrm>
        <a:off x="0" y="1856"/>
        <a:ext cx="7045037" cy="1623910"/>
      </dsp:txXfrm>
    </dsp:sp>
    <dsp:sp modelId="{CF50DDE4-9D86-41C7-B9AB-20FC5667C0DC}">
      <dsp:nvSpPr>
        <dsp:cNvPr id="0" name=""/>
        <dsp:cNvSpPr/>
      </dsp:nvSpPr>
      <dsp:spPr>
        <a:xfrm>
          <a:off x="0" y="1625767"/>
          <a:ext cx="70450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6FBC8-5158-442E-8ACC-A887F1F004D7}">
      <dsp:nvSpPr>
        <dsp:cNvPr id="0" name=""/>
        <dsp:cNvSpPr/>
      </dsp:nvSpPr>
      <dsp:spPr>
        <a:xfrm>
          <a:off x="0" y="1625767"/>
          <a:ext cx="7038157" cy="1719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0" kern="1200" dirty="0"/>
            <a:t>1.1 La configurabilità di una discriminazione diretta si fonda sulla </a:t>
          </a:r>
          <a:r>
            <a:rPr lang="it-IT" sz="2500" b="1" i="0" kern="1200" dirty="0"/>
            <a:t>prova di un collegamento diretto tra fattore di rischio e condotta contestata</a:t>
          </a:r>
          <a:r>
            <a:rPr lang="it-IT" sz="2500" b="0" i="0" kern="1200" dirty="0"/>
            <a:t>.</a:t>
          </a:r>
          <a:endParaRPr lang="en-US" sz="2500" kern="1200" dirty="0"/>
        </a:p>
      </dsp:txBody>
      <dsp:txXfrm>
        <a:off x="0" y="1625767"/>
        <a:ext cx="7038157" cy="1719526"/>
      </dsp:txXfrm>
    </dsp:sp>
    <dsp:sp modelId="{AA10432E-F134-48DB-9F97-3D8CCC9C9E93}">
      <dsp:nvSpPr>
        <dsp:cNvPr id="0" name=""/>
        <dsp:cNvSpPr/>
      </dsp:nvSpPr>
      <dsp:spPr>
        <a:xfrm>
          <a:off x="0" y="3345293"/>
          <a:ext cx="70450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85189-5351-48E4-8F8F-296BB6C1C28D}">
      <dsp:nvSpPr>
        <dsp:cNvPr id="0" name=""/>
        <dsp:cNvSpPr/>
      </dsp:nvSpPr>
      <dsp:spPr>
        <a:xfrm>
          <a:off x="0" y="3345293"/>
          <a:ext cx="7038157" cy="23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1.2 </a:t>
          </a:r>
          <a:r>
            <a:rPr lang="it-IT" sz="25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Nella discriminazione indiretta </a:t>
          </a:r>
          <a:r>
            <a:rPr lang="it-IT" sz="2500" b="0" i="0" kern="1200" dirty="0"/>
            <a:t>l’</a:t>
          </a:r>
          <a:r>
            <a:rPr lang="it-IT" sz="2500" b="0" i="1" kern="1200" dirty="0"/>
            <a:t>animus </a:t>
          </a:r>
          <a:r>
            <a:rPr lang="it-IT" sz="2500" b="0" i="1" kern="1200" dirty="0" err="1"/>
            <a:t>discriminandi</a:t>
          </a:r>
          <a:r>
            <a:rPr lang="it-IT" sz="2500" b="0" i="1" kern="1200" dirty="0"/>
            <a:t> </a:t>
          </a:r>
          <a:r>
            <a:rPr lang="it-IT" sz="2500" b="0" i="0" kern="1200" dirty="0"/>
            <a:t>non è una componente significativa, quale criterio univoco, essendo necessario il complessivo apprezzamento del caso concreto.</a:t>
          </a:r>
          <a:endParaRPr lang="en-US" sz="2500" kern="1200" dirty="0"/>
        </a:p>
      </dsp:txBody>
      <dsp:txXfrm>
        <a:off x="0" y="3345293"/>
        <a:ext cx="7038157" cy="2377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906BA-9615-4510-8D5E-9B60402B2DDD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8BEEC-9618-485E-88BA-1DD772D24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00288" y="931863"/>
            <a:ext cx="4462462" cy="250983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*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Attività svolta ai sensi dell’art. 8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D.Lgs.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124/04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1BE4-3F3C-4418-9BB9-FC015FF5E23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27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E1BE4-3F3C-4418-9BB9-FC015FF5E23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70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5DE55-F053-437B-7A7D-92A410367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31C6B3-0391-6D16-01E4-D028DE2B7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B28E5C-0076-9D20-53F9-E4ECD756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F701BB-BF9B-945D-0F85-5920372CD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049C4-A1BF-5F38-3D28-B2625E80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01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999A6-B506-9725-5904-C43FE567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3F7F37-AC0A-687C-1D3D-D82FD1AF5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BB3EAD-74EB-5021-AD7E-85EF6691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0C27CE-991D-72B2-5BCD-7004F672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B7F3FF-4DA7-061C-F9E8-B7B8B9FF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6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3ABAB09-CA84-BCB9-6CB9-597F9DF87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617FEA-5F2E-4C10-AF9D-3F9E530A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20B651-76C9-1AAB-5DE0-4AE9C1A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1AB624-8111-5BEC-784E-380FB719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F7D091-64D6-6D60-DDCD-34B9AE48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98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F8120-E117-1C3A-F3F1-D5DC925F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8F3AD5-A9F4-1676-C509-FD1ED1400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157F6D-7578-A0DC-03CE-EFFA784F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7062BA-6063-204A-5F45-942DFA44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B6968B-311A-675F-E820-3D3BDC2B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46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98791-F8AC-8CDF-8C72-474DF792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BA10C5-99F5-1F77-78C9-0056BF54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A3EA03-F88F-E863-1E07-00F8AD18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104E61-9A59-B5D8-DEE7-AB8385BB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8FC0D9-D0F6-7E4D-AA38-A1561165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27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F03A2-A34C-3BEF-A52F-07484EAB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D8A4B9-7579-6FF4-1005-18C1F39A0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FA0E36-D0AB-6E12-6AAA-0A993CF15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739DF6-6AC5-A907-EB13-9AA5DB11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D01E8D-1CBE-7032-8DCE-ED2706C8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1C1E6A-DF6C-5BE0-8A8C-2716BDAC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57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F4F047-764B-C586-FA34-08C751F8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BA04CC-18E2-27D5-83E0-6EAE2DF3A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3211F7-D9AA-9DD3-153A-B32555823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F50FDD-2AA7-63CA-7D52-41990224C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B12165-F235-D0DC-D360-CF86E59E8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C485BF-8674-72C3-F3D6-AD37741D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AA69A5-89EC-1D55-F3AE-8CA7B20D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32B5E18-5155-E40D-5ADB-98C4E274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6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B4EFA1-7B86-23F3-6D86-FE85A00D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0AA79B-6F2B-BF45-2D9E-9A973D3F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64ABC5-8C34-D7C7-8662-3FD944E4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7718CC-A3C9-25BE-F726-0D5B33C4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6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F043AA-7BBA-495F-57CC-CF583646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A41FD1-B36C-A81C-6495-53E9D3E5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09C82B-B5AB-60E0-08EA-89C253CE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40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F574F-19CA-1915-E482-AF0DDC8F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C8C245-4BEB-CE44-58D1-35C6D9293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E94DB4-A1A6-04EF-DC77-1D91131D7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C3C867-BA61-E93D-17D3-F833BCE2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2FABE9-3650-BE9B-F6D6-750EDB07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F6C332-83F8-61C9-3607-50D643E6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85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D8D50E-2B3E-523C-B9C0-92ECB986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C1B8375-8C06-ED11-939C-7FAAC2E3E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E8E26C-D4BF-A83B-994D-4E416E46E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FDFF4C-84A4-9694-2CA4-67A6E65B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BE57CD-2AFF-1D2F-E1A2-79CC9B57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D77591-3FAB-36E6-CF17-F500E106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64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C0C6D96-5875-91AC-4586-3CAD32BB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594B62-916D-BF8A-C3C8-EC66C5D42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0564A1-A527-7982-F068-698D95774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DD08-D731-4DFC-A3F8-345032F06056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C346EC-5203-4745-8891-D92A16B70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FE5BBB-5AB1-14F5-5F5D-2F1BACD20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466C-1E3F-4754-9B3D-2EC7A6125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41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TL.Rimini-ForliCesena@pec.ispettorato.gov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0109" y="71022"/>
            <a:ext cx="7647709" cy="3221906"/>
          </a:xfrm>
        </p:spPr>
        <p:txBody>
          <a:bodyPr anchor="b">
            <a:noAutofit/>
          </a:bodyPr>
          <a:lstStyle/>
          <a:p>
            <a:r>
              <a:rPr lang="it-IT" sz="44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LAVORO FEMMINILE NELLA PROVINCIA DI RIMINI: FACCIAMO IL PUNTO E ANCHE LA TRAMA</a:t>
            </a:r>
            <a:br>
              <a:rPr lang="it-IT" sz="44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3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 marzo 2024</a:t>
            </a:r>
            <a:endParaRPr lang="it-IT" sz="3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1942" y="3428999"/>
            <a:ext cx="7408218" cy="3292929"/>
          </a:xfrm>
        </p:spPr>
        <p:txBody>
          <a:bodyPr anchor="t">
            <a:normAutofit fontScale="92500"/>
          </a:bodyPr>
          <a:lstStyle/>
          <a:p>
            <a:pPr algn="l"/>
            <a:endParaRPr lang="it-IT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it-IT" sz="4000" i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Parità di genere e discriminazioni: profili di competenza dell’Ispettorato Nazionale del Lavoro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i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Dott. Raffaele Covino</a:t>
            </a:r>
            <a:r>
              <a:rPr lang="en-US" b="1" i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r>
              <a:rPr lang="it-IT" b="1" i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Dirigente dell’Ispettorato del lavoro di Rimini-Forlì-Cesena</a:t>
            </a:r>
          </a:p>
          <a:p>
            <a:r>
              <a:rPr lang="en-US" b="1" i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900" b="1" i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Attività svolta ai sensi dell’art. 8 D.Lgs. 124/04</a:t>
            </a:r>
          </a:p>
          <a:p>
            <a:endParaRPr lang="it-IT" b="1" i="1" dirty="0">
              <a:ln>
                <a:solidFill>
                  <a:schemeClr val="accent1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Immagin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42" y="136072"/>
            <a:ext cx="3217333" cy="23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bilancia&#10;&#10;Descrizione generata automaticamente">
            <a:extLst>
              <a:ext uri="{FF2B5EF4-FFF2-40B4-BE49-F238E27FC236}">
                <a16:creationId xmlns:a16="http://schemas.microsoft.com/office/drawing/2014/main" id="{3D933084-4A37-DF88-3320-97482DE75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25" y="3852799"/>
            <a:ext cx="4114800" cy="24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"/>
    </mc:Choice>
    <mc:Fallback xmlns="">
      <p:transition spd="slow" advTm="19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8CEDD9-E1E0-3BFD-2331-65C297F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54000"/>
            <a:ext cx="7589520" cy="1336040"/>
          </a:xfrm>
        </p:spPr>
        <p:txBody>
          <a:bodyPr anchor="b">
            <a:normAutofit/>
          </a:bodyPr>
          <a:lstStyle/>
          <a:p>
            <a:pPr algn="ctr"/>
            <a:r>
              <a:rPr lang="it-IT" sz="3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FONTI PROPULSIVE DELL’ATTIVITA’ ISPETTIVA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B5611B-A9E5-C098-A02E-C8ABD9331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554480"/>
            <a:ext cx="7289949" cy="517652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it-IT" sz="1100" dirty="0"/>
          </a:p>
          <a:p>
            <a:pPr marL="0" indent="0" algn="ctr"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AMBITI DI ANALISI: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/>
              <a:t>R.I. e/o segnalazione delle OO.SS.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/>
              <a:t>Nel corso delle vigilanze ispettive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/>
              <a:t> Richieste delle Consigliere di Parità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/>
              <a:t>In sede di convalida di dimissioni ex art 55 D. Lgs n. 151/2001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/>
              <a:t>Nel contesto del rilascio dei provvedimenti di interdizione della lavoratrice dal lavoro o di adibizione della stessa a mansioni confacenti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/>
              <a:t>Nella disamina del rapporto biennale (novità DDL 2418/2021 - L 162/2021 in vigore dal 3/12/2021)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/>
              <a:t>Negli interventi di prevenzione e promozione finalizzata al rispetto della normativa lavoristica e previdenziale ex art 8 </a:t>
            </a:r>
            <a:r>
              <a:rPr lang="it-IT" sz="2400" dirty="0" err="1"/>
              <a:t>D.Lgs</a:t>
            </a:r>
            <a:r>
              <a:rPr lang="it-IT" sz="2400" dirty="0"/>
              <a:t> n. 124/2004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BC0349-1D39-2DB5-5269-AD386280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487" y="1928306"/>
            <a:ext cx="4170530" cy="30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1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zzle bianco con un pezzo rosso">
            <a:extLst>
              <a:ext uri="{FF2B5EF4-FFF2-40B4-BE49-F238E27FC236}">
                <a16:creationId xmlns:a16="http://schemas.microsoft.com/office/drawing/2014/main" id="{2737936B-E3E2-ACF7-D889-BBBA3EE91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1" r="24227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E9DE6A-8777-63A4-5321-7D13300B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556168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RICHIESTA D’INTERVENTO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AAB26E-2FC4-20E4-4D03-1DFF7DE2F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" y="2407920"/>
            <a:ext cx="5659120" cy="437388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2000" dirty="0"/>
              <a:t>Per segnalare irregolarità in relazione al proprio rapporto di lavoro, il/la lavoratore-</a:t>
            </a:r>
            <a:r>
              <a:rPr lang="it-IT" sz="2000" dirty="0" err="1"/>
              <a:t>ice</a:t>
            </a:r>
            <a:r>
              <a:rPr lang="it-IT" sz="2000" dirty="0"/>
              <a:t> può: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/>
              <a:t>Recarsi presso l’Ispettorato territoriale del lavoro competente per la provincia in cui è ubicata la sede di lavoro («ispettore di turno»)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/>
              <a:t>Inviare una denuncia (RI) all’ufficio allegando la documentazione a sostegno della propria richiesta</a:t>
            </a:r>
          </a:p>
          <a:p>
            <a:pPr marL="0" indent="0" algn="ctr">
              <a:buNone/>
            </a:pPr>
            <a:r>
              <a:rPr lang="it-IT" sz="2000" dirty="0"/>
              <a:t>In caso di denuncia di discriminazione, l’Ispettore del lavoro e la Consigliera di parità </a:t>
            </a:r>
            <a:r>
              <a:rPr lang="it-IT" sz="2000" b="1" dirty="0">
                <a:solidFill>
                  <a:srgbClr val="FF0000"/>
                </a:solidFill>
              </a:rPr>
              <a:t>CONDIVIDONO</a:t>
            </a:r>
            <a:r>
              <a:rPr lang="it-IT" sz="2000" dirty="0"/>
              <a:t> le informazioni e si </a:t>
            </a:r>
            <a:r>
              <a:rPr lang="it-IT" sz="2000" b="1" dirty="0">
                <a:solidFill>
                  <a:srgbClr val="FF0000"/>
                </a:solidFill>
              </a:rPr>
              <a:t>CONSULTANO</a:t>
            </a:r>
            <a:r>
              <a:rPr lang="it-IT" sz="2000" dirty="0"/>
              <a:t> per stabilire le migliori soluzioni operative al fine di eliminare le discriminazioni e, ove possibile, salvaguardare il posto di lavoro </a:t>
            </a:r>
          </a:p>
        </p:txBody>
      </p:sp>
    </p:spTree>
    <p:extLst>
      <p:ext uri="{BB962C8B-B14F-4D97-AF65-F5344CB8AC3E}">
        <p14:creationId xmlns:p14="http://schemas.microsoft.com/office/powerpoint/2010/main" val="341599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Sfondo astratto di barre colorate 3D">
            <a:extLst>
              <a:ext uri="{FF2B5EF4-FFF2-40B4-BE49-F238E27FC236}">
                <a16:creationId xmlns:a16="http://schemas.microsoft.com/office/drawing/2014/main" id="{81097168-2BE5-58F9-CD4F-CB924354F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7" b="2264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BEF0EB-8819-BEBF-5A5B-02907DC5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914400"/>
            <a:ext cx="4775162" cy="9652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FUNZIONE CONCILIATIVA DEGLI IITTLL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C6DF00A-4CFB-4C24-B5E1-A2EFF4E3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037081"/>
            <a:ext cx="4458446" cy="2529840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dirty="0"/>
              <a:t>Funzione conciliativa mediante l’assistenza della Consigliera/e di Parità:</a:t>
            </a:r>
          </a:p>
          <a:p>
            <a:pPr marL="514350" indent="-514350" algn="ctr">
              <a:buAutoNum type="arabicPeriod"/>
            </a:pPr>
            <a:r>
              <a:rPr lang="it-IT" dirty="0"/>
              <a:t>Tentativo di conciliazione ex art 410 cpc presso ITL</a:t>
            </a:r>
          </a:p>
          <a:p>
            <a:pPr marL="514350" indent="-514350" algn="ctr">
              <a:buAutoNum type="arabicPeriod"/>
            </a:pPr>
            <a:r>
              <a:rPr lang="it-IT" dirty="0"/>
              <a:t>Conciliazione monocratica </a:t>
            </a:r>
            <a:r>
              <a:rPr lang="en-US" dirty="0"/>
              <a:t>ex art 11 D. </a:t>
            </a:r>
            <a:r>
              <a:rPr lang="en-US" dirty="0" err="1"/>
              <a:t>Lgs</a:t>
            </a:r>
            <a:r>
              <a:rPr lang="en-US" dirty="0"/>
              <a:t>. n. 124/2004</a:t>
            </a:r>
            <a:endParaRPr lang="it-IT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5544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1150EB-7D34-9FB5-481E-7CBDC62B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61"/>
            <a:ext cx="10515600" cy="142138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RAPPORTO DI GENERE E PROCEDURA DI CERTIFICAZIONE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A6AC80-1D8D-8D05-24D7-9864FE66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3397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/>
              <a:t>Le aziende che occupano oltre 50 dipendente devono redigere, ogni 2 anni, un rapporto sulla situazione del personale maschile e femminile. Su base volontaria per le aziende con meno di 50 dipendenti</a:t>
            </a:r>
          </a:p>
          <a:p>
            <a:pPr marL="0" indent="0">
              <a:buNone/>
            </a:pPr>
            <a:r>
              <a:rPr lang="it-IT" sz="2000" b="1" u="sng" dirty="0"/>
              <a:t>OMESSO INVIO: </a:t>
            </a:r>
            <a:r>
              <a:rPr lang="it-IT" sz="2000" dirty="0"/>
              <a:t>intervento ITL con procedura di diffida e disposizione.</a:t>
            </a:r>
          </a:p>
          <a:p>
            <a:pPr marL="0" indent="0">
              <a:buNone/>
            </a:pPr>
            <a:endParaRPr lang="it-IT" sz="2000" b="0" i="0" dirty="0">
              <a:effectLst/>
              <a:latin typeface="Titillium Web" panose="000003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b="1" u="sng" dirty="0"/>
              <a:t>CERTIFICAZIONE DELLA PARITÀ DI GENERE</a:t>
            </a:r>
            <a:r>
              <a:rPr lang="it-IT" sz="2000" dirty="0"/>
              <a:t>: procedura finalizzata ad attestare, da parte di organismi specificamente accreditati,  le politiche e le </a:t>
            </a:r>
            <a:r>
              <a:rPr lang="it-IT" sz="2000" b="1" dirty="0"/>
              <a:t>misure concrete </a:t>
            </a:r>
            <a:r>
              <a:rPr lang="it-IT" sz="2000" dirty="0"/>
              <a:t>adottate dai datori di lavoro </a:t>
            </a:r>
            <a:r>
              <a:rPr lang="it-IT" sz="2000" b="1" dirty="0"/>
              <a:t>per ridurre il divario di genere</a:t>
            </a:r>
            <a:r>
              <a:rPr lang="it-IT" sz="2000" dirty="0"/>
              <a:t> in relazione alle opportunità di crescita in azienda, alla parità salariale a parità di mansioni, alle politiche di gestione delle differenze di genere e alla tutela della maternità.</a:t>
            </a:r>
          </a:p>
          <a:p>
            <a:pPr marL="0" indent="0">
              <a:buNone/>
            </a:pPr>
            <a:r>
              <a:rPr lang="it-IT" sz="2000" b="1" u="sng" dirty="0"/>
              <a:t>BENEFICI: </a:t>
            </a:r>
          </a:p>
          <a:p>
            <a:pPr marL="0" indent="0">
              <a:buNone/>
            </a:pPr>
            <a:r>
              <a:rPr lang="it-IT" sz="2000" dirty="0"/>
              <a:t>1. Contributivi</a:t>
            </a:r>
          </a:p>
          <a:p>
            <a:pPr marL="0" indent="0">
              <a:buNone/>
            </a:pPr>
            <a:r>
              <a:rPr lang="it-IT" sz="2000" dirty="0"/>
              <a:t>2. Premialità legate al Codice dei contratti pubblici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815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88944B-D939-F681-3ABB-2E3E5862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736483"/>
          </a:xfrm>
        </p:spPr>
        <p:txBody>
          <a:bodyPr anchor="t">
            <a:normAutofit/>
          </a:bodyPr>
          <a:lstStyle/>
          <a:p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PRINCIPALI CRITICITA’ RILEVATE</a:t>
            </a:r>
          </a:p>
        </p:txBody>
      </p:sp>
      <p:pic>
        <p:nvPicPr>
          <p:cNvPr id="6" name="Picture 4" descr="Molti punti interrogativi su sfondo nero">
            <a:extLst>
              <a:ext uri="{FF2B5EF4-FFF2-40B4-BE49-F238E27FC236}">
                <a16:creationId xmlns:a16="http://schemas.microsoft.com/office/drawing/2014/main" id="{DF878036-191A-AAA7-0CC0-F0C9E47D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81" r="2" b="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A0C93A-E6EF-C8E5-9F53-529BFCE0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1772920"/>
            <a:ext cx="5444382" cy="4369463"/>
          </a:xfrm>
        </p:spPr>
        <p:txBody>
          <a:bodyPr>
            <a:normAutofit fontScale="92500"/>
          </a:bodyPr>
          <a:lstStyle/>
          <a:p>
            <a:pPr algn="ctr"/>
            <a:r>
              <a:rPr lang="it-IT" dirty="0"/>
              <a:t>Mancata conoscenza dei diritti e doveri, in capo a ciascuna delle due parti, correlati alle diverse fasi del rapporto di lavoro: dall'instaurazione, allo svolgimento fino alla risoluzione. Disinformazione che non migliora il clima interno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INL: Informazione tramite gli URP, ma anche attraverso gli appositi sportelli digitali o telefonici.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1412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73D09A-0A86-B7B0-2199-131B13BA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203201"/>
            <a:ext cx="7353787" cy="16002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3700" b="1" dirty="0"/>
              <a:t>“UN’UNIONE DELL’UGUAGLIANZA: LA STRATEGIA PER LA PARITÀ DI GENERE </a:t>
            </a:r>
            <a:br>
              <a:rPr lang="it-IT" sz="3700" b="1" dirty="0"/>
            </a:br>
            <a:r>
              <a:rPr lang="it-IT" sz="3700" b="1" dirty="0"/>
              <a:t>2020-2025”</a:t>
            </a:r>
          </a:p>
        </p:txBody>
      </p:sp>
      <p:pic>
        <p:nvPicPr>
          <p:cNvPr id="14" name="Picture 4" descr="Ritaglio del simbolo dei transgender">
            <a:extLst>
              <a:ext uri="{FF2B5EF4-FFF2-40B4-BE49-F238E27FC236}">
                <a16:creationId xmlns:a16="http://schemas.microsoft.com/office/drawing/2014/main" id="{A8F15FDD-3A13-891C-6263-55A64D235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9" r="28285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CCCF86-057E-5938-8448-32B18C41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803401"/>
            <a:ext cx="7470626" cy="489203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it-IT" sz="3100" b="1" i="1" dirty="0">
                <a:solidFill>
                  <a:schemeClr val="accent6">
                    <a:lumMod val="75000"/>
                  </a:schemeClr>
                </a:solidFill>
              </a:rPr>
              <a:t>«La parità di genere è un valore cardine dell’UE, un diritto fondamentale e un principio chiave del pilastro europeo dei diritti sociali. Rispecchia la nostra identità ed è inoltre una condizione essenziale per un’economia europea innovativa, competitiva e prospera. Nel mondo degli affari, in politica e nella società nel suo complesso potremo raggiungere il nostro pieno potenziale solo utilizzando tutti i nostri talenti e la nostra diversità. La parità di genere fa aumentare i posti di lavoro e la produttività: è quindi un potenziale che va sfruttato man mano che si procede verso le transizioni verde e digitale e si fronteggiano le sfide demografiche».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05029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BAD383-443A-44C7-A1CD-03587869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877" y="111689"/>
            <a:ext cx="7237377" cy="2106217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1800" b="1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br>
              <a:rPr lang="it-IT" sz="1800" b="1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ISPETTORATO TERRITORIALE DEL LAVORO </a:t>
            </a:r>
            <a:b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RIMINI-FORLI’-CESENA </a:t>
            </a:r>
            <a:b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P.le Cesare Battisti n. 20 – 47921 Rimini</a:t>
            </a:r>
            <a:b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Centralino: 0541.351311</a:t>
            </a:r>
            <a:b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Pec: </a:t>
            </a:r>
            <a:r>
              <a:rPr lang="it-IT" sz="2700" b="1">
                <a:solidFill>
                  <a:srgbClr val="0070C0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ITL.Rimini-ForliCesena@pec.ispettorato.gov.it</a:t>
            </a:r>
            <a:br>
              <a:rPr lang="it-IT" sz="2200" b="1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br>
              <a:rPr lang="it-IT" sz="1800" b="1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it-IT" sz="1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Immagine che contiene cerchio, Carattere, simbolo, logo&#10;&#10;Descrizione generata automaticamente">
            <a:extLst>
              <a:ext uri="{FF2B5EF4-FFF2-40B4-BE49-F238E27FC236}">
                <a16:creationId xmlns:a16="http://schemas.microsoft.com/office/drawing/2014/main" id="{0E9E4CD8-CFAD-4F8C-A999-60EAA5D99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79" y="360740"/>
            <a:ext cx="2868912" cy="1631010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4C68ECA-F276-4F54-BAE4-ED59C7EB0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79" y="1825625"/>
            <a:ext cx="10926305" cy="45307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it-IT"/>
          </a:p>
          <a:p>
            <a:pPr marL="0" indent="0" algn="ctr">
              <a:lnSpc>
                <a:spcPct val="100000"/>
              </a:lnSpc>
              <a:buNone/>
            </a:pPr>
            <a:r>
              <a:rPr lang="it-IT" sz="115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  <a:ea typeface="+mj-ea"/>
                <a:cs typeface="+mj-cs"/>
              </a:rPr>
              <a:t>GRAZIE PER L’ATTENZIONE</a:t>
            </a:r>
            <a:endParaRPr lang="it-IT" sz="1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475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235ADB-57A2-6D3B-4676-2138E0D7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482" y="127748"/>
            <a:ext cx="7595691" cy="1304812"/>
          </a:xfrm>
        </p:spPr>
        <p:txBody>
          <a:bodyPr>
            <a:noAutofit/>
          </a:bodyPr>
          <a:lstStyle/>
          <a:p>
            <a:pPr algn="ctr"/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RIFERIMENTI NORMATIVI NAZIONALI ED EVOLUZIONE LEGISLATIVA</a:t>
            </a:r>
          </a:p>
        </p:txBody>
      </p:sp>
      <p:pic>
        <p:nvPicPr>
          <p:cNvPr id="13" name="Picture 4" descr="Lampadina su sfondo giallo con cavo e fasci di luce disegnati">
            <a:extLst>
              <a:ext uri="{FF2B5EF4-FFF2-40B4-BE49-F238E27FC236}">
                <a16:creationId xmlns:a16="http://schemas.microsoft.com/office/drawing/2014/main" id="{A057C834-2CDF-CA41-9AFF-52EFAE0AD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93" r="11035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DD70B7-D44A-4DDA-0B6B-033618F92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759" y="1432559"/>
            <a:ext cx="8320700" cy="5297693"/>
          </a:xfrm>
        </p:spPr>
        <p:txBody>
          <a:bodyPr anchor="t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2100" dirty="0">
                <a:latin typeface="Roboto" panose="02000000000000000000" pitchFamily="2" charset="0"/>
              </a:rPr>
              <a:t>Art. 3 della Costituzione: Uguaglianza formale e sostanziale tra i cittadini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100" dirty="0">
                <a:latin typeface="Roboto" panose="02000000000000000000" pitchFamily="2" charset="0"/>
              </a:rPr>
              <a:t>Art. 37 della Costituzione - «La donna lavoratrice ha gli stessi diritti e, a parità di lavoro, le stesse retribuzioni che spettano al lavoratore. …»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100" dirty="0">
                <a:latin typeface="Roboto" panose="02000000000000000000" pitchFamily="2" charset="0"/>
              </a:rPr>
              <a:t>Decreto legislativo n. 198 del 2006 </a:t>
            </a:r>
            <a:r>
              <a:rPr lang="it-IT" sz="2100" i="1" dirty="0" err="1">
                <a:latin typeface="Roboto" panose="02000000000000000000" pitchFamily="2" charset="0"/>
              </a:rPr>
              <a:t>ss.mm.ii</a:t>
            </a:r>
            <a:r>
              <a:rPr lang="it-IT" sz="2100" dirty="0">
                <a:latin typeface="Roboto" panose="02000000000000000000" pitchFamily="2" charset="0"/>
              </a:rPr>
              <a:t> «Codice delle pari opportunità a norma dell’articolo 6 della legge 28 novembre 2005, n. 246»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100" dirty="0">
                <a:latin typeface="Roboto" panose="02000000000000000000" pitchFamily="2" charset="0"/>
              </a:rPr>
              <a:t>Decreto legislativo n. 151 del 2001 </a:t>
            </a:r>
            <a:r>
              <a:rPr lang="it-IT" sz="2100" i="1" dirty="0" err="1">
                <a:latin typeface="Roboto" panose="02000000000000000000" pitchFamily="2" charset="0"/>
              </a:rPr>
              <a:t>ss.mm.ii</a:t>
            </a:r>
            <a:r>
              <a:rPr lang="it-IT" sz="2100" dirty="0">
                <a:latin typeface="Roboto" panose="02000000000000000000" pitchFamily="2" charset="0"/>
              </a:rPr>
              <a:t> «T.U. in materia di tutela e sostegno della maternità e </a:t>
            </a:r>
            <a:r>
              <a:rPr lang="it-IT" sz="2100" dirty="0" err="1">
                <a:latin typeface="Roboto" panose="02000000000000000000" pitchFamily="2" charset="0"/>
              </a:rPr>
              <a:t>partenità</a:t>
            </a:r>
            <a:r>
              <a:rPr lang="it-IT" sz="2100" dirty="0">
                <a:latin typeface="Roboto" panose="02000000000000000000" pitchFamily="2" charset="0"/>
              </a:rPr>
              <a:t>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100" dirty="0">
                <a:latin typeface="Roboto" panose="02000000000000000000" pitchFamily="2" charset="0"/>
              </a:rPr>
              <a:t>Legge n. 104 del 1992 «Legge-quadro per l’assistenza, l’integrazione sociale e i diritti delle persone </a:t>
            </a:r>
            <a:r>
              <a:rPr lang="it-IT" sz="2100" dirty="0" err="1">
                <a:latin typeface="Roboto" panose="02000000000000000000" pitchFamily="2" charset="0"/>
              </a:rPr>
              <a:t>handicappete</a:t>
            </a:r>
            <a:r>
              <a:rPr lang="it-IT" sz="2100" dirty="0">
                <a:latin typeface="Roboto" panose="02000000000000000000" pitchFamily="2" charset="0"/>
              </a:rPr>
              <a:t>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100" dirty="0">
                <a:latin typeface="Roboto" panose="02000000000000000000" pitchFamily="2" charset="0"/>
              </a:rPr>
              <a:t>PROTOCOLLO D’INTESA tra l’Ispettorato Nazionale del Lavoro e L’Ufficio della Consigliera Nazionale di Parità 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09889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085ED3-A3A0-AA33-87C5-7A1CC415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308540"/>
            <a:ext cx="6781800" cy="125659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L’EFFETTIVITÀ DELLE TUTELE DELLA PARITÀ DI GENERE</a:t>
            </a:r>
          </a:p>
        </p:txBody>
      </p:sp>
      <p:pic>
        <p:nvPicPr>
          <p:cNvPr id="23" name="Picture 4" descr="Un gruppo di figure stilizzate di legno colorate">
            <a:extLst>
              <a:ext uri="{FF2B5EF4-FFF2-40B4-BE49-F238E27FC236}">
                <a16:creationId xmlns:a16="http://schemas.microsoft.com/office/drawing/2014/main" id="{E14A3CAC-CF54-EE55-77FD-84FBCA98D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7" r="38108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BFE84-DA46-A819-6201-FA00E266E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094" y="1688555"/>
            <a:ext cx="7974106" cy="517729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L’effettività delle tutele della parità di genere e il contrasto alle discriminazioni muove </a:t>
            </a:r>
            <a:r>
              <a:rPr lang="it-IT" sz="2400" u="sng" dirty="0"/>
              <a:t>anche</a:t>
            </a:r>
            <a:r>
              <a:rPr lang="it-IT" sz="2400" dirty="0"/>
              <a:t> dalle misure sanzionatorie che l’ordinamento riesce a prevedere e ad applicare nei confronti dei datori di lavoro e dei sistemi aziendali che violano gli obblighi e non riconoscono i diritti posti a presidio delle garanzie di protezione valorizzate. </a:t>
            </a:r>
          </a:p>
          <a:p>
            <a:pPr marL="0" indent="0" algn="ctr">
              <a:buNone/>
            </a:pPr>
            <a:r>
              <a:rPr lang="it-IT" sz="2400" dirty="0"/>
              <a:t>In particolare, il quadro punitivo distingue:</a:t>
            </a:r>
          </a:p>
          <a:p>
            <a:pPr marL="0" indent="0" algn="ctr">
              <a:buNone/>
            </a:pPr>
            <a:r>
              <a:rPr lang="it-IT" sz="2400" dirty="0"/>
              <a:t>1. le condotte penalmente rilevanti del datore di lavoro che non dà seguito agli ordini giudiziali di rimozione delle discriminazioni </a:t>
            </a:r>
          </a:p>
          <a:p>
            <a:pPr marL="0" indent="0" algn="ctr">
              <a:buNone/>
            </a:pPr>
            <a:r>
              <a:rPr lang="it-IT" sz="2400" dirty="0"/>
              <a:t>2. dai comportamenti sanzionati in via amministrativa per le discriminazioni attuate in modo diretto o indiretto dalla selezione </a:t>
            </a:r>
            <a:r>
              <a:rPr lang="it-IT" sz="2400" dirty="0" err="1"/>
              <a:t>preassuntiva</a:t>
            </a:r>
            <a:r>
              <a:rPr lang="it-IT" sz="2400" dirty="0"/>
              <a:t> alle diverse fasi di svolgimento del rapporto di lavoro</a:t>
            </a:r>
          </a:p>
        </p:txBody>
      </p:sp>
    </p:spTree>
    <p:extLst>
      <p:ext uri="{BB962C8B-B14F-4D97-AF65-F5344CB8AC3E}">
        <p14:creationId xmlns:p14="http://schemas.microsoft.com/office/powerpoint/2010/main" val="335321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0C7CBF-F885-8673-A5CB-DF7E3F63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304801"/>
            <a:ext cx="5044440" cy="1071880"/>
          </a:xfrm>
        </p:spPr>
        <p:txBody>
          <a:bodyPr>
            <a:normAutofit/>
          </a:bodyPr>
          <a:lstStyle/>
          <a:p>
            <a:pPr algn="ctr"/>
            <a:r>
              <a:rPr lang="it-IT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DEFINIZIONE DI DISCRIMINAZIONE DIRETTA</a:t>
            </a:r>
          </a:p>
        </p:txBody>
      </p:sp>
      <p:pic>
        <p:nvPicPr>
          <p:cNvPr id="38" name="Picture 4" descr="Giocattolo rosso persona davanti a due righe di figure bianchi">
            <a:extLst>
              <a:ext uri="{FF2B5EF4-FFF2-40B4-BE49-F238E27FC236}">
                <a16:creationId xmlns:a16="http://schemas.microsoft.com/office/drawing/2014/main" id="{459831A5-1DA1-8381-D4F5-2F50D68B4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8" r="14962"/>
          <a:stretch/>
        </p:blipFill>
        <p:spPr>
          <a:xfrm>
            <a:off x="21" y="10"/>
            <a:ext cx="587246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660C7F-E224-C79A-69B4-BCE875E4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521" y="1275080"/>
            <a:ext cx="5633719" cy="543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/>
              <a:t>Costituisce discriminazione diretta </a:t>
            </a:r>
            <a:r>
              <a:rPr lang="it-IT" b="1" dirty="0"/>
              <a:t>qualsiasi disposizione, criterio, prassi, atto, patto o comportamento</a:t>
            </a:r>
            <a:r>
              <a:rPr lang="it-IT" dirty="0"/>
              <a:t>, nonché l'</a:t>
            </a:r>
            <a:r>
              <a:rPr lang="it-IT" b="1" dirty="0"/>
              <a:t>ordine</a:t>
            </a:r>
            <a:r>
              <a:rPr lang="it-IT" dirty="0"/>
              <a:t> di porre in essere un atto o un comportamento, che produca un effetto pregiudizievole discriminando le candidate e i candidati, in fase di selezione del personale, le lavoratrici o i lavoratori in ragione del loro sesso e, comunque, il trattamento meno favorevole rispetto a quello di un'altra lavoratrice o di un altro lavoratore in situazione analoga.</a:t>
            </a:r>
          </a:p>
        </p:txBody>
      </p:sp>
    </p:spTree>
    <p:extLst>
      <p:ext uri="{BB962C8B-B14F-4D97-AF65-F5344CB8AC3E}">
        <p14:creationId xmlns:p14="http://schemas.microsoft.com/office/powerpoint/2010/main" val="224380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5498B6-AC2E-8AB5-1FDC-1E027BBB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DEFINIZIONE DI DISCRIMINAZIONE INDIRETTA </a:t>
            </a:r>
            <a:endParaRPr lang="it-IT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702B14-CA66-10B2-6070-23785D88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Si ha discriminazione indiretta quando </a:t>
            </a:r>
            <a:r>
              <a:rPr lang="it-IT" b="1" dirty="0"/>
              <a:t>una disposizione, un criterio, una prassi, un atto, un patto o un comportamento</a:t>
            </a:r>
            <a:r>
              <a:rPr lang="it-IT" dirty="0"/>
              <a:t>, compresi quelli di natura organizzativa o incidenti sull'orario di lavoro, </a:t>
            </a:r>
            <a:r>
              <a:rPr lang="it-IT" b="1" dirty="0"/>
              <a:t>apparentemente neutri </a:t>
            </a:r>
            <a:r>
              <a:rPr lang="it-IT" dirty="0"/>
              <a:t>mettono o possono mettere i candidati in fase di selezione e  i lavoratori di un determinato sesso in una posizione di particolare svantaggio rispetto a lavoratori dell'altro sesso, </a:t>
            </a:r>
            <a:r>
              <a:rPr lang="it-IT" b="1" u="sng" dirty="0"/>
              <a:t>salvo che riguardino requisiti essenziali allo svolgimento dell'attività lavorativa</a:t>
            </a:r>
            <a:r>
              <a:rPr lang="it-IT" dirty="0"/>
              <a:t>, purché l'obiettivo sia legittimo e i mezzi impiegati per il suo conseguimento siano appropriati e necessari.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136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64420A7-D9CB-B730-184C-A7FC1478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it-IT" sz="3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DEFINIZIONE DI DISCRIMINAZIONE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E0E50D-D341-B65E-7098-E6195516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71" y="223519"/>
            <a:ext cx="6203550" cy="6458239"/>
          </a:xfr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it-IT" sz="2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it-IT" sz="2400" dirty="0"/>
              <a:t>Costituisce discriminazione </a:t>
            </a:r>
            <a:r>
              <a:rPr lang="it-IT" sz="2400" b="1" dirty="0"/>
              <a:t>ogni trattamento o modifica dell'organizzazione delle condizioni e dei tempi di lavoro </a:t>
            </a:r>
            <a:r>
              <a:rPr lang="it-IT" sz="2400" dirty="0"/>
              <a:t>che, in ragione del sesso, dell'età anagrafica, delle esigenze di cura personale o familiare, dello stato di gravidanza nonché di maternità o paternità, anche adottive, ovvero in ragione della titolarità e dell'esercizio dei relativi diritti, pone o può porre il lavoratore in almeno una delle seguenti condizioni:</a:t>
            </a:r>
          </a:p>
          <a:p>
            <a:pPr marL="342900" indent="-342900" algn="ctr">
              <a:lnSpc>
                <a:spcPct val="110000"/>
              </a:lnSpc>
              <a:buAutoNum type="alphaLcParenR"/>
            </a:pPr>
            <a:r>
              <a:rPr lang="it-IT" sz="2400" dirty="0"/>
              <a:t>posizione di svantaggio rispetto alla generalità degli altri lavoratori;</a:t>
            </a:r>
          </a:p>
          <a:p>
            <a:pPr marL="342900" indent="-342900" algn="ctr">
              <a:lnSpc>
                <a:spcPct val="110000"/>
              </a:lnSpc>
              <a:buAutoNum type="alphaLcParenR"/>
            </a:pPr>
            <a:r>
              <a:rPr lang="it-IT" sz="2400" dirty="0"/>
              <a:t>limitazione delle opportunità di partecipazione alla vita o alle scelte aziendali</a:t>
            </a:r>
          </a:p>
          <a:p>
            <a:pPr marL="342900" indent="-342900" algn="ctr">
              <a:lnSpc>
                <a:spcPct val="110000"/>
              </a:lnSpc>
              <a:buAutoNum type="alphaLcParenR"/>
            </a:pPr>
            <a:r>
              <a:rPr lang="it-IT" sz="2400" dirty="0"/>
              <a:t>limitazione dell'accesso ai meccanismi di avanzamento e di progressione nella carriera</a:t>
            </a:r>
          </a:p>
          <a:p>
            <a:pPr>
              <a:lnSpc>
                <a:spcPct val="110000"/>
              </a:lnSpc>
            </a:pPr>
            <a:endParaRPr lang="it-IT" sz="1800" b="1" i="1" dirty="0">
              <a:solidFill>
                <a:schemeClr val="tx2"/>
              </a:solidFill>
              <a:effectLst/>
              <a:latin typeface="Titillium Web" panose="00000300000000000000" pitchFamily="2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2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B5614-C648-0F7C-0545-D1C330F0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4603376" cy="2909296"/>
          </a:xfrm>
        </p:spPr>
        <p:txBody>
          <a:bodyPr anchor="t">
            <a:normAutofit/>
          </a:bodyPr>
          <a:lstStyle/>
          <a:p>
            <a:r>
              <a:rPr lang="it-IT" sz="3200" b="1" u="sng" dirty="0"/>
              <a:t>ESTENSIONE DEL SINDACATO GIUDIZIALE</a:t>
            </a:r>
            <a:endParaRPr lang="it-IT" sz="320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Segnaposto contenuto 2">
            <a:extLst>
              <a:ext uri="{FF2B5EF4-FFF2-40B4-BE49-F238E27FC236}">
                <a16:creationId xmlns:a16="http://schemas.microsoft.com/office/drawing/2014/main" id="{7B47FDF7-0EF7-93A4-4209-E74C3E7C8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25975"/>
              </p:ext>
            </p:extLst>
          </p:nvPr>
        </p:nvGraphicFramePr>
        <p:xfrm>
          <a:off x="4932217" y="443346"/>
          <a:ext cx="7045037" cy="5724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40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A8A703-A833-49BE-0985-68F950FD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15" y="586855"/>
            <a:ext cx="3777557" cy="3387497"/>
          </a:xfrm>
        </p:spPr>
        <p:txBody>
          <a:bodyPr anchor="b">
            <a:normAutofit/>
          </a:bodyPr>
          <a:lstStyle/>
          <a:p>
            <a:pPr algn="ctr"/>
            <a:r>
              <a:rPr lang="it-IT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AZIONI DI CONTRASTO: LA TUTELA PENALE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E0A037-5CD6-93BC-D331-B895FCA1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Inottemperanza agli ordini di rimozione delle discriminazioni </a:t>
            </a:r>
            <a:r>
              <a:rPr lang="it-IT" dirty="0">
                <a:solidFill>
                  <a:srgbClr val="FF0000"/>
                </a:solidFill>
              </a:rPr>
              <a:t>COLLETTIVE</a:t>
            </a:r>
            <a:r>
              <a:rPr lang="it-IT" dirty="0"/>
              <a:t> (Art. 37, c. 3 e 4, D. Lgs. n. 198/2006);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Inottemperanza agli ordini di rimozione delle discriminazioni </a:t>
            </a:r>
            <a:r>
              <a:rPr lang="it-IT" dirty="0">
                <a:solidFill>
                  <a:srgbClr val="FF0000"/>
                </a:solidFill>
              </a:rPr>
              <a:t>INDIVIDUALI</a:t>
            </a:r>
            <a:r>
              <a:rPr lang="it-IT" dirty="0"/>
              <a:t> (Art. 38, c. 1-3, D. Lgs. n. 198/2006);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L’Ispettore del lavoro, in funzione di UPG, adotterà il provvedimento di prescrizione obbligatoria in quanto trattasi di reati contravvenzionali punibili con l’arresto fino a 6 mesi o ammenda fino a €. 50.000</a:t>
            </a:r>
          </a:p>
        </p:txBody>
      </p:sp>
    </p:spTree>
    <p:extLst>
      <p:ext uri="{BB962C8B-B14F-4D97-AF65-F5344CB8AC3E}">
        <p14:creationId xmlns:p14="http://schemas.microsoft.com/office/powerpoint/2010/main" val="80867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8EECDE-54EA-E9CE-760F-9D7DDF97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840" y="329184"/>
            <a:ext cx="7584440" cy="1566851"/>
          </a:xfrm>
        </p:spPr>
        <p:txBody>
          <a:bodyPr anchor="b">
            <a:noAutofit/>
          </a:bodyPr>
          <a:lstStyle/>
          <a:p>
            <a:pPr algn="ctr"/>
            <a:r>
              <a:rPr lang="it-IT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AZIONI DI CONTRASTO: </a:t>
            </a:r>
            <a:br>
              <a:rPr lang="it-IT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GLI ILLECITI AMMINISTRATIVI</a:t>
            </a:r>
          </a:p>
        </p:txBody>
      </p:sp>
      <p:pic>
        <p:nvPicPr>
          <p:cNvPr id="5" name="Picture 4" descr="Figure scolpite colorate di esseri umani">
            <a:extLst>
              <a:ext uri="{FF2B5EF4-FFF2-40B4-BE49-F238E27FC236}">
                <a16:creationId xmlns:a16="http://schemas.microsoft.com/office/drawing/2014/main" id="{7C96D03A-AF99-8EDA-C1EC-60CE95FDD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5" r="28832" b="-1"/>
          <a:stretch/>
        </p:blipFill>
        <p:spPr>
          <a:xfrm>
            <a:off x="20" y="1"/>
            <a:ext cx="3771880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DCF6D9-F7AC-A937-A548-60116D2E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671" y="2548217"/>
            <a:ext cx="7846357" cy="4155141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Discriminazione all’accesso al lavoro (sentenza CGUE C-177/88, </a:t>
            </a:r>
            <a:r>
              <a:rPr lang="it-IT" sz="2400" i="1" dirty="0"/>
              <a:t>Dekker</a:t>
            </a:r>
            <a:r>
              <a:rPr lang="it-IT" sz="2400" dirty="0"/>
              <a:t> – Rifiuto assunzione per gravidanza);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Discriminazione stato matrimoniale, di famiglia o di gravidanza;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Discriminazione indiretta;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Discriminazione in materia di retribuzione;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Discriminazioni in materia d mansioni, qualifica e carriera;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Discriminazioni in materia di prestazioni previdenziali.</a:t>
            </a:r>
          </a:p>
          <a:p>
            <a:pPr marL="0" indent="0" algn="ctr">
              <a:buNone/>
            </a:pPr>
            <a:r>
              <a:rPr lang="it-IT" sz="2400" u="sng" dirty="0"/>
              <a:t>Sanzione amministrativa pecuniaria di €. 5.000 a €. 10.000</a:t>
            </a:r>
            <a:endParaRPr lang="it-IT" sz="2000" u="sng" dirty="0"/>
          </a:p>
        </p:txBody>
      </p:sp>
    </p:spTree>
    <p:extLst>
      <p:ext uri="{BB962C8B-B14F-4D97-AF65-F5344CB8AC3E}">
        <p14:creationId xmlns:p14="http://schemas.microsoft.com/office/powerpoint/2010/main" val="3944069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1471</Words>
  <Application>Microsoft Office PowerPoint</Application>
  <PresentationFormat>Widescreen</PresentationFormat>
  <Paragraphs>87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Roboto</vt:lpstr>
      <vt:lpstr>Times New Roman</vt:lpstr>
      <vt:lpstr>Titillium Web</vt:lpstr>
      <vt:lpstr>Wingdings</vt:lpstr>
      <vt:lpstr>Tema di Office</vt:lpstr>
      <vt:lpstr>IL LAVORO FEMMINILE NELLA PROVINCIA DI RIMINI: FACCIAMO IL PUNTO E ANCHE LA TRAMA 12 marzo 2024</vt:lpstr>
      <vt:lpstr>RIFERIMENTI NORMATIVI NAZIONALI ED EVOLUZIONE LEGISLATIVA</vt:lpstr>
      <vt:lpstr>L’EFFETTIVITÀ DELLE TUTELE DELLA PARITÀ DI GENERE</vt:lpstr>
      <vt:lpstr>DEFINIZIONE DI DISCRIMINAZIONE DIRETTA</vt:lpstr>
      <vt:lpstr>DEFINIZIONE DI DISCRIMINAZIONE INDIRETTA </vt:lpstr>
      <vt:lpstr>DEFINIZIONE DI DISCRIMINAZIONE </vt:lpstr>
      <vt:lpstr>ESTENSIONE DEL SINDACATO GIUDIZIALE</vt:lpstr>
      <vt:lpstr>AZIONI DI CONTRASTO: LA TUTELA PENALE</vt:lpstr>
      <vt:lpstr>AZIONI DI CONTRASTO:  GLI ILLECITI AMMINISTRATIVI</vt:lpstr>
      <vt:lpstr>FONTI PROPULSIVE DELL’ATTIVITA’ ISPETTIVA</vt:lpstr>
      <vt:lpstr>RICHIESTA D’INTERVENTO</vt:lpstr>
      <vt:lpstr>FUNZIONE CONCILIATIVA DEGLI IITTLL</vt:lpstr>
      <vt:lpstr>RAPPORTO DI GENERE E PROCEDURA DI CERTIFICAZIONE</vt:lpstr>
      <vt:lpstr>PRINCIPALI CRITICITA’ RILEVATE</vt:lpstr>
      <vt:lpstr>“UN’UNIONE DELL’UGUAGLIANZA: LA STRATEGIA PER LA PARITÀ DI GENERE  2020-2025”</vt:lpstr>
      <vt:lpstr>  ISPETTORATO TERRITORIALE DEL LAVORO  RIMINI-FORLI’-CESENA  P.le Cesare Battisti n. 20 – 47921 Rimini Centralino: 0541.351311 Pec: ITL.Rimini-ForliCesena@pec.ispettorato.gov.it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 FEMMINILE NELLA PROVINCIA DI RIMINI: FACCIAMO IL PUNTO E ANCHE LA TRAMA 12 marzo 2024</dc:title>
  <dc:creator>Covino Raffaele</dc:creator>
  <cp:lastModifiedBy>Covino Raffaele</cp:lastModifiedBy>
  <cp:revision>13</cp:revision>
  <dcterms:created xsi:type="dcterms:W3CDTF">2024-02-29T09:03:47Z</dcterms:created>
  <dcterms:modified xsi:type="dcterms:W3CDTF">2024-03-11T20:47:02Z</dcterms:modified>
</cp:coreProperties>
</file>